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8.xml.rels><?xml version="1.0" encoding="UTF-8" standalone="yes"?>
<Relationships xmlns="http://schemas.openxmlformats.org/package/2006/relationships"><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1" Type="http://schemas.openxmlformats.org/officeDocument/2006/relationships/image" Target="../media/image2.jpg"/></Relationships>
</file>

<file path=ppt/diagrams/_rels/data7.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4.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04B37-2EC5-4DF8-8CE4-858164E985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F309CB9A-9BFD-4054-B9D1-E0B9B93071DD}">
      <dgm:prSet custT="1"/>
      <dgm:spPr/>
      <dgm:t>
        <a:bodyPr/>
        <a:lstStyle/>
        <a:p>
          <a:pPr algn="ctr" rtl="0"/>
          <a:r>
            <a:rPr lang="it-IT" sz="5200" b="0" i="0" dirty="0" smtClean="0"/>
            <a:t>«Chiesa e Sinodo sono sinonimi».</a:t>
          </a:r>
        </a:p>
        <a:p>
          <a:pPr algn="r" rtl="0"/>
          <a:r>
            <a:rPr lang="it-IT" sz="2800" b="0" i="1" dirty="0" smtClean="0"/>
            <a:t>San Giovanni Crisostomo</a:t>
          </a:r>
          <a:endParaRPr lang="it-IT" sz="2800" i="1" dirty="0"/>
        </a:p>
      </dgm:t>
    </dgm:pt>
    <dgm:pt modelId="{1599FE2D-74CF-41A9-A792-D34613B1A71C}" type="parTrans" cxnId="{D13726A9-4BE3-44C8-B4EE-3A05F58ADF80}">
      <dgm:prSet/>
      <dgm:spPr/>
      <dgm:t>
        <a:bodyPr/>
        <a:lstStyle/>
        <a:p>
          <a:endParaRPr lang="it-IT"/>
        </a:p>
      </dgm:t>
    </dgm:pt>
    <dgm:pt modelId="{81240C33-47E0-412D-9E6B-F523215B27BA}" type="sibTrans" cxnId="{D13726A9-4BE3-44C8-B4EE-3A05F58ADF80}">
      <dgm:prSet/>
      <dgm:spPr/>
      <dgm:t>
        <a:bodyPr/>
        <a:lstStyle/>
        <a:p>
          <a:endParaRPr lang="it-IT"/>
        </a:p>
      </dgm:t>
    </dgm:pt>
    <dgm:pt modelId="{36577C39-80E3-460E-A3D9-F4302940FCCF}" type="pres">
      <dgm:prSet presAssocID="{F5204B37-2EC5-4DF8-8CE4-858164E9856D}" presName="linear" presStyleCnt="0">
        <dgm:presLayoutVars>
          <dgm:animLvl val="lvl"/>
          <dgm:resizeHandles val="exact"/>
        </dgm:presLayoutVars>
      </dgm:prSet>
      <dgm:spPr/>
      <dgm:t>
        <a:bodyPr/>
        <a:lstStyle/>
        <a:p>
          <a:endParaRPr lang="it-IT"/>
        </a:p>
      </dgm:t>
    </dgm:pt>
    <dgm:pt modelId="{7DD67298-D84F-41DA-9DF2-2DE4C8318E76}" type="pres">
      <dgm:prSet presAssocID="{F309CB9A-9BFD-4054-B9D1-E0B9B93071DD}" presName="parentText" presStyleLbl="node1" presStyleIdx="0" presStyleCnt="1">
        <dgm:presLayoutVars>
          <dgm:chMax val="0"/>
          <dgm:bulletEnabled val="1"/>
        </dgm:presLayoutVars>
      </dgm:prSet>
      <dgm:spPr/>
      <dgm:t>
        <a:bodyPr/>
        <a:lstStyle/>
        <a:p>
          <a:endParaRPr lang="it-IT"/>
        </a:p>
      </dgm:t>
    </dgm:pt>
  </dgm:ptLst>
  <dgm:cxnLst>
    <dgm:cxn modelId="{F5B1DED6-9AC8-4858-A390-92818F1FD395}" type="presOf" srcId="{F5204B37-2EC5-4DF8-8CE4-858164E9856D}" destId="{36577C39-80E3-460E-A3D9-F4302940FCCF}" srcOrd="0" destOrd="0" presId="urn:microsoft.com/office/officeart/2005/8/layout/vList2"/>
    <dgm:cxn modelId="{1C1F225C-8140-437A-9296-216C8A354C16}" type="presOf" srcId="{F309CB9A-9BFD-4054-B9D1-E0B9B93071DD}" destId="{7DD67298-D84F-41DA-9DF2-2DE4C8318E76}" srcOrd="0" destOrd="0" presId="urn:microsoft.com/office/officeart/2005/8/layout/vList2"/>
    <dgm:cxn modelId="{D13726A9-4BE3-44C8-B4EE-3A05F58ADF80}" srcId="{F5204B37-2EC5-4DF8-8CE4-858164E9856D}" destId="{F309CB9A-9BFD-4054-B9D1-E0B9B93071DD}" srcOrd="0" destOrd="0" parTransId="{1599FE2D-74CF-41A9-A792-D34613B1A71C}" sibTransId="{81240C33-47E0-412D-9E6B-F523215B27BA}"/>
    <dgm:cxn modelId="{107B3B84-32B6-4B49-B063-A86AAB930C3C}" type="presParOf" srcId="{36577C39-80E3-460E-A3D9-F4302940FCCF}" destId="{7DD67298-D84F-41DA-9DF2-2DE4C8318E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897D4B-E6B2-4E93-B3BB-4792C59A9E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8427DE1C-F404-4253-B0CD-715E79C8E194}">
      <dgm:prSet phldrT="[Testo]"/>
      <dgm:spPr/>
      <dgm:t>
        <a:bodyPr/>
        <a:lstStyle/>
        <a:p>
          <a:r>
            <a:rPr lang="it-IT" dirty="0" smtClean="0"/>
            <a:t>Questione del linguaggio</a:t>
          </a:r>
          <a:endParaRPr lang="it-IT" dirty="0"/>
        </a:p>
      </dgm:t>
    </dgm:pt>
    <dgm:pt modelId="{BE4FCD17-AAA5-47CF-98B3-8D83F9A301CB}" type="parTrans" cxnId="{9AD284F3-F979-4A51-992A-1CC40510C278}">
      <dgm:prSet/>
      <dgm:spPr/>
      <dgm:t>
        <a:bodyPr/>
        <a:lstStyle/>
        <a:p>
          <a:endParaRPr lang="it-IT"/>
        </a:p>
      </dgm:t>
    </dgm:pt>
    <dgm:pt modelId="{7C9823A1-3701-4C66-B492-F6012C69C3AE}" type="sibTrans" cxnId="{9AD284F3-F979-4A51-992A-1CC40510C278}">
      <dgm:prSet/>
      <dgm:spPr/>
      <dgm:t>
        <a:bodyPr/>
        <a:lstStyle/>
        <a:p>
          <a:endParaRPr lang="it-IT"/>
        </a:p>
      </dgm:t>
    </dgm:pt>
    <dgm:pt modelId="{5C658937-152E-48FC-B40B-11E7C14F1F00}">
      <dgm:prSet phldrT="[Testo]"/>
      <dgm:spPr/>
      <dgm:t>
        <a:bodyPr/>
        <a:lstStyle/>
        <a:p>
          <a:r>
            <a:rPr lang="it-IT" dirty="0" smtClean="0"/>
            <a:t>Composizione del CPP</a:t>
          </a:r>
          <a:endParaRPr lang="it-IT" dirty="0"/>
        </a:p>
      </dgm:t>
    </dgm:pt>
    <dgm:pt modelId="{BC34C448-AF2F-4B0D-AA14-18DE25EB1DF8}" type="parTrans" cxnId="{25459F5D-87C3-436B-A065-396A9E621A95}">
      <dgm:prSet/>
      <dgm:spPr/>
      <dgm:t>
        <a:bodyPr/>
        <a:lstStyle/>
        <a:p>
          <a:endParaRPr lang="it-IT"/>
        </a:p>
      </dgm:t>
    </dgm:pt>
    <dgm:pt modelId="{4D2D51F7-BC8D-46E5-8AEB-6C3EA5B2DA63}" type="sibTrans" cxnId="{25459F5D-87C3-436B-A065-396A9E621A95}">
      <dgm:prSet/>
      <dgm:spPr/>
      <dgm:t>
        <a:bodyPr/>
        <a:lstStyle/>
        <a:p>
          <a:endParaRPr lang="it-IT"/>
        </a:p>
      </dgm:t>
    </dgm:pt>
    <dgm:pt modelId="{A26905FE-BA48-4D33-AFA9-F8F6B8527D22}">
      <dgm:prSet phldrT="[Testo]"/>
      <dgm:spPr/>
      <dgm:t>
        <a:bodyPr/>
        <a:lstStyle/>
        <a:p>
          <a:r>
            <a:rPr lang="it-IT" dirty="0" smtClean="0"/>
            <a:t>Funzionamento</a:t>
          </a:r>
          <a:endParaRPr lang="it-IT" dirty="0"/>
        </a:p>
      </dgm:t>
    </dgm:pt>
    <dgm:pt modelId="{AF8543D0-ACFA-46E6-979D-15B836C1F5CD}" type="parTrans" cxnId="{647AB554-B13F-4E1B-804E-B6D3E5BA8B2A}">
      <dgm:prSet/>
      <dgm:spPr/>
      <dgm:t>
        <a:bodyPr/>
        <a:lstStyle/>
        <a:p>
          <a:endParaRPr lang="it-IT"/>
        </a:p>
      </dgm:t>
    </dgm:pt>
    <dgm:pt modelId="{75EEDB50-9555-4FCA-ABFF-AD0E72AEEF4F}" type="sibTrans" cxnId="{647AB554-B13F-4E1B-804E-B6D3E5BA8B2A}">
      <dgm:prSet/>
      <dgm:spPr/>
      <dgm:t>
        <a:bodyPr/>
        <a:lstStyle/>
        <a:p>
          <a:endParaRPr lang="it-IT"/>
        </a:p>
      </dgm:t>
    </dgm:pt>
    <dgm:pt modelId="{831B44FF-000F-49D5-A9C9-4F82C50E828F}" type="pres">
      <dgm:prSet presAssocID="{13897D4B-E6B2-4E93-B3BB-4792C59A9E18}" presName="Name0" presStyleCnt="0">
        <dgm:presLayoutVars>
          <dgm:chMax val="7"/>
          <dgm:chPref val="7"/>
          <dgm:dir/>
        </dgm:presLayoutVars>
      </dgm:prSet>
      <dgm:spPr/>
      <dgm:t>
        <a:bodyPr/>
        <a:lstStyle/>
        <a:p>
          <a:endParaRPr lang="it-IT"/>
        </a:p>
      </dgm:t>
    </dgm:pt>
    <dgm:pt modelId="{91243968-832A-4336-A95A-B1C9592442D1}" type="pres">
      <dgm:prSet presAssocID="{13897D4B-E6B2-4E93-B3BB-4792C59A9E18}" presName="Name1" presStyleCnt="0"/>
      <dgm:spPr/>
    </dgm:pt>
    <dgm:pt modelId="{B8A3F665-F4D0-4761-BC23-D54048662656}" type="pres">
      <dgm:prSet presAssocID="{13897D4B-E6B2-4E93-B3BB-4792C59A9E18}" presName="cycle" presStyleCnt="0"/>
      <dgm:spPr/>
    </dgm:pt>
    <dgm:pt modelId="{22E452E1-F303-49A7-B0B9-6D776565FEC7}" type="pres">
      <dgm:prSet presAssocID="{13897D4B-E6B2-4E93-B3BB-4792C59A9E18}" presName="srcNode" presStyleLbl="node1" presStyleIdx="0" presStyleCnt="3"/>
      <dgm:spPr/>
    </dgm:pt>
    <dgm:pt modelId="{900E3B91-D484-4211-97C3-70DD73996391}" type="pres">
      <dgm:prSet presAssocID="{13897D4B-E6B2-4E93-B3BB-4792C59A9E18}" presName="conn" presStyleLbl="parChTrans1D2" presStyleIdx="0" presStyleCnt="1"/>
      <dgm:spPr/>
      <dgm:t>
        <a:bodyPr/>
        <a:lstStyle/>
        <a:p>
          <a:endParaRPr lang="it-IT"/>
        </a:p>
      </dgm:t>
    </dgm:pt>
    <dgm:pt modelId="{6091D9AD-730E-46F7-A8DC-C238BC05AD80}" type="pres">
      <dgm:prSet presAssocID="{13897D4B-E6B2-4E93-B3BB-4792C59A9E18}" presName="extraNode" presStyleLbl="node1" presStyleIdx="0" presStyleCnt="3"/>
      <dgm:spPr/>
    </dgm:pt>
    <dgm:pt modelId="{F4E7E638-F0A3-497F-8EC5-62E526B0E39F}" type="pres">
      <dgm:prSet presAssocID="{13897D4B-E6B2-4E93-B3BB-4792C59A9E18}" presName="dstNode" presStyleLbl="node1" presStyleIdx="0" presStyleCnt="3"/>
      <dgm:spPr/>
    </dgm:pt>
    <dgm:pt modelId="{564D9E93-78C2-47D9-8DC6-A3A219294CE8}" type="pres">
      <dgm:prSet presAssocID="{8427DE1C-F404-4253-B0CD-715E79C8E194}" presName="text_1" presStyleLbl="node1" presStyleIdx="0" presStyleCnt="3">
        <dgm:presLayoutVars>
          <dgm:bulletEnabled val="1"/>
        </dgm:presLayoutVars>
      </dgm:prSet>
      <dgm:spPr/>
      <dgm:t>
        <a:bodyPr/>
        <a:lstStyle/>
        <a:p>
          <a:endParaRPr lang="it-IT"/>
        </a:p>
      </dgm:t>
    </dgm:pt>
    <dgm:pt modelId="{38B13069-3AC8-4811-BD90-614BBBF9DD6F}" type="pres">
      <dgm:prSet presAssocID="{8427DE1C-F404-4253-B0CD-715E79C8E194}" presName="accent_1" presStyleCnt="0"/>
      <dgm:spPr/>
    </dgm:pt>
    <dgm:pt modelId="{DCEF7950-FAE2-4514-8CFA-30E3BF924529}" type="pres">
      <dgm:prSet presAssocID="{8427DE1C-F404-4253-B0CD-715E79C8E194}" presName="accentRepeatNode" presStyleLbl="solidFgAcc1" presStyleIdx="0" presStyleCnt="3"/>
      <dgm:spPr/>
    </dgm:pt>
    <dgm:pt modelId="{162FBE63-C473-4673-8372-62078D749E96}" type="pres">
      <dgm:prSet presAssocID="{5C658937-152E-48FC-B40B-11E7C14F1F00}" presName="text_2" presStyleLbl="node1" presStyleIdx="1" presStyleCnt="3">
        <dgm:presLayoutVars>
          <dgm:bulletEnabled val="1"/>
        </dgm:presLayoutVars>
      </dgm:prSet>
      <dgm:spPr/>
      <dgm:t>
        <a:bodyPr/>
        <a:lstStyle/>
        <a:p>
          <a:endParaRPr lang="it-IT"/>
        </a:p>
      </dgm:t>
    </dgm:pt>
    <dgm:pt modelId="{B2C0997B-8322-4ADF-92C3-5390C1F2B5CA}" type="pres">
      <dgm:prSet presAssocID="{5C658937-152E-48FC-B40B-11E7C14F1F00}" presName="accent_2" presStyleCnt="0"/>
      <dgm:spPr/>
    </dgm:pt>
    <dgm:pt modelId="{7497694E-FD5B-4C90-8F71-16098CE18C3E}" type="pres">
      <dgm:prSet presAssocID="{5C658937-152E-48FC-B40B-11E7C14F1F00}" presName="accentRepeatNode" presStyleLbl="solidFgAcc1" presStyleIdx="1" presStyleCnt="3"/>
      <dgm:spPr/>
    </dgm:pt>
    <dgm:pt modelId="{13CEF724-966D-4218-B7E1-8AF4208F870B}" type="pres">
      <dgm:prSet presAssocID="{A26905FE-BA48-4D33-AFA9-F8F6B8527D22}" presName="text_3" presStyleLbl="node1" presStyleIdx="2" presStyleCnt="3">
        <dgm:presLayoutVars>
          <dgm:bulletEnabled val="1"/>
        </dgm:presLayoutVars>
      </dgm:prSet>
      <dgm:spPr/>
      <dgm:t>
        <a:bodyPr/>
        <a:lstStyle/>
        <a:p>
          <a:endParaRPr lang="it-IT"/>
        </a:p>
      </dgm:t>
    </dgm:pt>
    <dgm:pt modelId="{77D2A450-008D-4D09-84EB-E500D1A801E8}" type="pres">
      <dgm:prSet presAssocID="{A26905FE-BA48-4D33-AFA9-F8F6B8527D22}" presName="accent_3" presStyleCnt="0"/>
      <dgm:spPr/>
    </dgm:pt>
    <dgm:pt modelId="{C7A7AE43-278A-4F0A-89ED-1631BDBCB1BD}" type="pres">
      <dgm:prSet presAssocID="{A26905FE-BA48-4D33-AFA9-F8F6B8527D22}" presName="accentRepeatNode" presStyleLbl="solidFgAcc1" presStyleIdx="2" presStyleCnt="3"/>
      <dgm:spPr/>
    </dgm:pt>
  </dgm:ptLst>
  <dgm:cxnLst>
    <dgm:cxn modelId="{E9CD8F38-8EC6-495F-B6F6-F0B9F94E59AC}" type="presOf" srcId="{13897D4B-E6B2-4E93-B3BB-4792C59A9E18}" destId="{831B44FF-000F-49D5-A9C9-4F82C50E828F}" srcOrd="0" destOrd="0" presId="urn:microsoft.com/office/officeart/2008/layout/VerticalCurvedList"/>
    <dgm:cxn modelId="{43302EE2-80F1-438C-8E18-208BAC0B903D}" type="presOf" srcId="{8427DE1C-F404-4253-B0CD-715E79C8E194}" destId="{564D9E93-78C2-47D9-8DC6-A3A219294CE8}" srcOrd="0" destOrd="0" presId="urn:microsoft.com/office/officeart/2008/layout/VerticalCurvedList"/>
    <dgm:cxn modelId="{25459F5D-87C3-436B-A065-396A9E621A95}" srcId="{13897D4B-E6B2-4E93-B3BB-4792C59A9E18}" destId="{5C658937-152E-48FC-B40B-11E7C14F1F00}" srcOrd="1" destOrd="0" parTransId="{BC34C448-AF2F-4B0D-AA14-18DE25EB1DF8}" sibTransId="{4D2D51F7-BC8D-46E5-8AEB-6C3EA5B2DA63}"/>
    <dgm:cxn modelId="{23CE310F-0953-4249-9D22-F3390DDB96C1}" type="presOf" srcId="{A26905FE-BA48-4D33-AFA9-F8F6B8527D22}" destId="{13CEF724-966D-4218-B7E1-8AF4208F870B}" srcOrd="0" destOrd="0" presId="urn:microsoft.com/office/officeart/2008/layout/VerticalCurvedList"/>
    <dgm:cxn modelId="{CCAC775C-E7AF-4B21-9137-4511D7E1C23A}" type="presOf" srcId="{5C658937-152E-48FC-B40B-11E7C14F1F00}" destId="{162FBE63-C473-4673-8372-62078D749E96}" srcOrd="0" destOrd="0" presId="urn:microsoft.com/office/officeart/2008/layout/VerticalCurvedList"/>
    <dgm:cxn modelId="{A661C183-BD26-4D08-9B01-0F20740B8F35}" type="presOf" srcId="{7C9823A1-3701-4C66-B492-F6012C69C3AE}" destId="{900E3B91-D484-4211-97C3-70DD73996391}" srcOrd="0" destOrd="0" presId="urn:microsoft.com/office/officeart/2008/layout/VerticalCurvedList"/>
    <dgm:cxn modelId="{647AB554-B13F-4E1B-804E-B6D3E5BA8B2A}" srcId="{13897D4B-E6B2-4E93-B3BB-4792C59A9E18}" destId="{A26905FE-BA48-4D33-AFA9-F8F6B8527D22}" srcOrd="2" destOrd="0" parTransId="{AF8543D0-ACFA-46E6-979D-15B836C1F5CD}" sibTransId="{75EEDB50-9555-4FCA-ABFF-AD0E72AEEF4F}"/>
    <dgm:cxn modelId="{9AD284F3-F979-4A51-992A-1CC40510C278}" srcId="{13897D4B-E6B2-4E93-B3BB-4792C59A9E18}" destId="{8427DE1C-F404-4253-B0CD-715E79C8E194}" srcOrd="0" destOrd="0" parTransId="{BE4FCD17-AAA5-47CF-98B3-8D83F9A301CB}" sibTransId="{7C9823A1-3701-4C66-B492-F6012C69C3AE}"/>
    <dgm:cxn modelId="{D04F5F74-FA73-4DF9-A977-D6AD2BAE476D}" type="presParOf" srcId="{831B44FF-000F-49D5-A9C9-4F82C50E828F}" destId="{91243968-832A-4336-A95A-B1C9592442D1}" srcOrd="0" destOrd="0" presId="urn:microsoft.com/office/officeart/2008/layout/VerticalCurvedList"/>
    <dgm:cxn modelId="{0F4AAF30-A5C1-4F24-AFFC-3EC81892B676}" type="presParOf" srcId="{91243968-832A-4336-A95A-B1C9592442D1}" destId="{B8A3F665-F4D0-4761-BC23-D54048662656}" srcOrd="0" destOrd="0" presId="urn:microsoft.com/office/officeart/2008/layout/VerticalCurvedList"/>
    <dgm:cxn modelId="{1EDABF20-1C6B-4562-BE9A-E42DDDB44D13}" type="presParOf" srcId="{B8A3F665-F4D0-4761-BC23-D54048662656}" destId="{22E452E1-F303-49A7-B0B9-6D776565FEC7}" srcOrd="0" destOrd="0" presId="urn:microsoft.com/office/officeart/2008/layout/VerticalCurvedList"/>
    <dgm:cxn modelId="{4CFDB7C2-17E2-4941-B39F-E36EB7E9694B}" type="presParOf" srcId="{B8A3F665-F4D0-4761-BC23-D54048662656}" destId="{900E3B91-D484-4211-97C3-70DD73996391}" srcOrd="1" destOrd="0" presId="urn:microsoft.com/office/officeart/2008/layout/VerticalCurvedList"/>
    <dgm:cxn modelId="{F3AB1FAF-7E2E-4BB9-9632-B796F0B7B19B}" type="presParOf" srcId="{B8A3F665-F4D0-4761-BC23-D54048662656}" destId="{6091D9AD-730E-46F7-A8DC-C238BC05AD80}" srcOrd="2" destOrd="0" presId="urn:microsoft.com/office/officeart/2008/layout/VerticalCurvedList"/>
    <dgm:cxn modelId="{18A57183-2D80-441A-861B-9F7849F4D5D0}" type="presParOf" srcId="{B8A3F665-F4D0-4761-BC23-D54048662656}" destId="{F4E7E638-F0A3-497F-8EC5-62E526B0E39F}" srcOrd="3" destOrd="0" presId="urn:microsoft.com/office/officeart/2008/layout/VerticalCurvedList"/>
    <dgm:cxn modelId="{8F6ED68C-7DF6-467D-B3AD-8E03A9184D38}" type="presParOf" srcId="{91243968-832A-4336-A95A-B1C9592442D1}" destId="{564D9E93-78C2-47D9-8DC6-A3A219294CE8}" srcOrd="1" destOrd="0" presId="urn:microsoft.com/office/officeart/2008/layout/VerticalCurvedList"/>
    <dgm:cxn modelId="{EA6DA684-8446-4E08-AFE2-936586E0487B}" type="presParOf" srcId="{91243968-832A-4336-A95A-B1C9592442D1}" destId="{38B13069-3AC8-4811-BD90-614BBBF9DD6F}" srcOrd="2" destOrd="0" presId="urn:microsoft.com/office/officeart/2008/layout/VerticalCurvedList"/>
    <dgm:cxn modelId="{5CDC9108-B24F-458C-971C-7D0E1230BE44}" type="presParOf" srcId="{38B13069-3AC8-4811-BD90-614BBBF9DD6F}" destId="{DCEF7950-FAE2-4514-8CFA-30E3BF924529}" srcOrd="0" destOrd="0" presId="urn:microsoft.com/office/officeart/2008/layout/VerticalCurvedList"/>
    <dgm:cxn modelId="{622640DA-3C1E-4928-AE5D-54CDEEA6F6D0}" type="presParOf" srcId="{91243968-832A-4336-A95A-B1C9592442D1}" destId="{162FBE63-C473-4673-8372-62078D749E96}" srcOrd="3" destOrd="0" presId="urn:microsoft.com/office/officeart/2008/layout/VerticalCurvedList"/>
    <dgm:cxn modelId="{60487CD4-9D34-4D95-ADE4-927F620D1326}" type="presParOf" srcId="{91243968-832A-4336-A95A-B1C9592442D1}" destId="{B2C0997B-8322-4ADF-92C3-5390C1F2B5CA}" srcOrd="4" destOrd="0" presId="urn:microsoft.com/office/officeart/2008/layout/VerticalCurvedList"/>
    <dgm:cxn modelId="{7AF5AC8D-14FF-41AB-93BB-9EA701FAF7C7}" type="presParOf" srcId="{B2C0997B-8322-4ADF-92C3-5390C1F2B5CA}" destId="{7497694E-FD5B-4C90-8F71-16098CE18C3E}" srcOrd="0" destOrd="0" presId="urn:microsoft.com/office/officeart/2008/layout/VerticalCurvedList"/>
    <dgm:cxn modelId="{6D8439FA-BB47-4C25-B37C-69A3C43C257E}" type="presParOf" srcId="{91243968-832A-4336-A95A-B1C9592442D1}" destId="{13CEF724-966D-4218-B7E1-8AF4208F870B}" srcOrd="5" destOrd="0" presId="urn:microsoft.com/office/officeart/2008/layout/VerticalCurvedList"/>
    <dgm:cxn modelId="{1A4B9A8B-6AA1-4401-B062-6C6EC887A53B}" type="presParOf" srcId="{91243968-832A-4336-A95A-B1C9592442D1}" destId="{77D2A450-008D-4D09-84EB-E500D1A801E8}" srcOrd="6" destOrd="0" presId="urn:microsoft.com/office/officeart/2008/layout/VerticalCurvedList"/>
    <dgm:cxn modelId="{33424A98-C605-4203-AD37-BB55581830C6}" type="presParOf" srcId="{77D2A450-008D-4D09-84EB-E500D1A801E8}" destId="{C7A7AE43-278A-4F0A-89ED-1631BDBCB1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644607-1119-432B-8216-10BAC1FA556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C06DDE6D-FAD8-479D-8823-BD7C9365E664}">
      <dgm:prSet custT="1"/>
      <dgm:spPr/>
      <dgm:t>
        <a:bodyPr/>
        <a:lstStyle/>
        <a:p>
          <a:pPr rtl="0"/>
          <a:r>
            <a:rPr lang="it-IT" sz="2800" b="0" i="0" dirty="0" smtClean="0"/>
            <a:t>Esplicitare meglio il verbo </a:t>
          </a:r>
          <a:r>
            <a:rPr lang="it-IT" sz="2800" b="0" i="1" dirty="0" smtClean="0"/>
            <a:t>sentire </a:t>
          </a:r>
          <a:endParaRPr lang="it-IT" sz="2800" i="1" dirty="0"/>
        </a:p>
      </dgm:t>
    </dgm:pt>
    <dgm:pt modelId="{E82CF3DC-C440-4C29-BF16-92DD641F6FD2}" type="parTrans" cxnId="{7FF954F4-0925-4623-A256-518BC0D934DE}">
      <dgm:prSet/>
      <dgm:spPr/>
      <dgm:t>
        <a:bodyPr/>
        <a:lstStyle/>
        <a:p>
          <a:endParaRPr lang="it-IT"/>
        </a:p>
      </dgm:t>
    </dgm:pt>
    <dgm:pt modelId="{F6A0008D-BCE6-46A7-9CAC-852F4264B9E8}" type="sibTrans" cxnId="{7FF954F4-0925-4623-A256-518BC0D934DE}">
      <dgm:prSet/>
      <dgm:spPr/>
      <dgm:t>
        <a:bodyPr/>
        <a:lstStyle/>
        <a:p>
          <a:endParaRPr lang="it-IT"/>
        </a:p>
      </dgm:t>
    </dgm:pt>
    <dgm:pt modelId="{BACB99A2-EA35-4A6D-B0A8-50A568823ED2}">
      <dgm:prSet custT="1"/>
      <dgm:spPr/>
      <dgm:t>
        <a:bodyPr/>
        <a:lstStyle/>
        <a:p>
          <a:pPr rtl="0"/>
          <a:r>
            <a:rPr lang="it-IT" sz="2800" b="0" i="0" dirty="0" smtClean="0"/>
            <a:t>Sostituire il termine </a:t>
          </a:r>
          <a:r>
            <a:rPr lang="it-IT" sz="2800" b="0" i="1" dirty="0" smtClean="0"/>
            <a:t>giudicare</a:t>
          </a:r>
          <a:r>
            <a:rPr lang="it-IT" sz="2800" b="0" i="0" dirty="0" smtClean="0"/>
            <a:t> con </a:t>
          </a:r>
          <a:r>
            <a:rPr lang="it-IT" sz="2800" b="0" i="1" dirty="0" smtClean="0"/>
            <a:t>verificare</a:t>
          </a:r>
          <a:r>
            <a:rPr lang="it-IT" sz="2800" b="0" i="0" dirty="0" smtClean="0"/>
            <a:t> o </a:t>
          </a:r>
          <a:r>
            <a:rPr lang="it-IT" sz="2800" b="0" i="1" dirty="0" smtClean="0"/>
            <a:t>valutare</a:t>
          </a:r>
          <a:endParaRPr lang="it-IT" sz="2800" i="1" dirty="0"/>
        </a:p>
      </dgm:t>
    </dgm:pt>
    <dgm:pt modelId="{F8501C5D-8012-4139-820C-A8F65E1BBD26}" type="parTrans" cxnId="{6F3E3CFE-40AD-4ECD-88A9-E2C74BCDD6A4}">
      <dgm:prSet/>
      <dgm:spPr/>
      <dgm:t>
        <a:bodyPr/>
        <a:lstStyle/>
        <a:p>
          <a:endParaRPr lang="it-IT"/>
        </a:p>
      </dgm:t>
    </dgm:pt>
    <dgm:pt modelId="{35FCB0F7-A450-4290-902E-5BE1A620FA22}" type="sibTrans" cxnId="{6F3E3CFE-40AD-4ECD-88A9-E2C74BCDD6A4}">
      <dgm:prSet/>
      <dgm:spPr/>
      <dgm:t>
        <a:bodyPr/>
        <a:lstStyle/>
        <a:p>
          <a:endParaRPr lang="it-IT"/>
        </a:p>
      </dgm:t>
    </dgm:pt>
    <dgm:pt modelId="{F59B29C2-CDE0-4BEF-A481-5F61C42667C8}" type="pres">
      <dgm:prSet presAssocID="{24644607-1119-432B-8216-10BAC1FA5566}" presName="CompostProcess" presStyleCnt="0">
        <dgm:presLayoutVars>
          <dgm:dir/>
          <dgm:resizeHandles val="exact"/>
        </dgm:presLayoutVars>
      </dgm:prSet>
      <dgm:spPr/>
      <dgm:t>
        <a:bodyPr/>
        <a:lstStyle/>
        <a:p>
          <a:endParaRPr lang="it-IT"/>
        </a:p>
      </dgm:t>
    </dgm:pt>
    <dgm:pt modelId="{D7EC5C9C-CAA3-4637-8629-4A9E58DE6CF5}" type="pres">
      <dgm:prSet presAssocID="{24644607-1119-432B-8216-10BAC1FA5566}" presName="arrow" presStyleLbl="bgShp" presStyleIdx="0" presStyleCnt="1"/>
      <dgm:spPr/>
    </dgm:pt>
    <dgm:pt modelId="{EE37B30B-65EB-4060-8BBD-2DB91FA81A5E}" type="pres">
      <dgm:prSet presAssocID="{24644607-1119-432B-8216-10BAC1FA5566}" presName="linearProcess" presStyleCnt="0"/>
      <dgm:spPr/>
    </dgm:pt>
    <dgm:pt modelId="{D76210D5-1C08-4CFD-AAD3-0A63732AEB77}" type="pres">
      <dgm:prSet presAssocID="{C06DDE6D-FAD8-479D-8823-BD7C9365E664}" presName="textNode" presStyleLbl="node1" presStyleIdx="0" presStyleCnt="2">
        <dgm:presLayoutVars>
          <dgm:bulletEnabled val="1"/>
        </dgm:presLayoutVars>
      </dgm:prSet>
      <dgm:spPr/>
      <dgm:t>
        <a:bodyPr/>
        <a:lstStyle/>
        <a:p>
          <a:endParaRPr lang="it-IT"/>
        </a:p>
      </dgm:t>
    </dgm:pt>
    <dgm:pt modelId="{A558721A-DB14-465B-A500-A384004C9453}" type="pres">
      <dgm:prSet presAssocID="{F6A0008D-BCE6-46A7-9CAC-852F4264B9E8}" presName="sibTrans" presStyleCnt="0"/>
      <dgm:spPr/>
    </dgm:pt>
    <dgm:pt modelId="{801185DB-2BB6-42ED-8FC1-770928487324}" type="pres">
      <dgm:prSet presAssocID="{BACB99A2-EA35-4A6D-B0A8-50A568823ED2}" presName="textNode" presStyleLbl="node1" presStyleIdx="1" presStyleCnt="2">
        <dgm:presLayoutVars>
          <dgm:bulletEnabled val="1"/>
        </dgm:presLayoutVars>
      </dgm:prSet>
      <dgm:spPr/>
      <dgm:t>
        <a:bodyPr/>
        <a:lstStyle/>
        <a:p>
          <a:endParaRPr lang="it-IT"/>
        </a:p>
      </dgm:t>
    </dgm:pt>
  </dgm:ptLst>
  <dgm:cxnLst>
    <dgm:cxn modelId="{2D4344C1-9071-4CC8-A31A-31C5B0073107}" type="presOf" srcId="{BACB99A2-EA35-4A6D-B0A8-50A568823ED2}" destId="{801185DB-2BB6-42ED-8FC1-770928487324}" srcOrd="0" destOrd="0" presId="urn:microsoft.com/office/officeart/2005/8/layout/hProcess9"/>
    <dgm:cxn modelId="{7FF954F4-0925-4623-A256-518BC0D934DE}" srcId="{24644607-1119-432B-8216-10BAC1FA5566}" destId="{C06DDE6D-FAD8-479D-8823-BD7C9365E664}" srcOrd="0" destOrd="0" parTransId="{E82CF3DC-C440-4C29-BF16-92DD641F6FD2}" sibTransId="{F6A0008D-BCE6-46A7-9CAC-852F4264B9E8}"/>
    <dgm:cxn modelId="{6F3E3CFE-40AD-4ECD-88A9-E2C74BCDD6A4}" srcId="{24644607-1119-432B-8216-10BAC1FA5566}" destId="{BACB99A2-EA35-4A6D-B0A8-50A568823ED2}" srcOrd="1" destOrd="0" parTransId="{F8501C5D-8012-4139-820C-A8F65E1BBD26}" sibTransId="{35FCB0F7-A450-4290-902E-5BE1A620FA22}"/>
    <dgm:cxn modelId="{B1C69396-6C75-4D58-A929-0B2A2E1F7E69}" type="presOf" srcId="{24644607-1119-432B-8216-10BAC1FA5566}" destId="{F59B29C2-CDE0-4BEF-A481-5F61C42667C8}" srcOrd="0" destOrd="0" presId="urn:microsoft.com/office/officeart/2005/8/layout/hProcess9"/>
    <dgm:cxn modelId="{6E580DF5-954B-4B21-88CD-912A39FC0892}" type="presOf" srcId="{C06DDE6D-FAD8-479D-8823-BD7C9365E664}" destId="{D76210D5-1C08-4CFD-AAD3-0A63732AEB77}" srcOrd="0" destOrd="0" presId="urn:microsoft.com/office/officeart/2005/8/layout/hProcess9"/>
    <dgm:cxn modelId="{CE23BE73-2AE6-405E-860C-6CD339F025E6}" type="presParOf" srcId="{F59B29C2-CDE0-4BEF-A481-5F61C42667C8}" destId="{D7EC5C9C-CAA3-4637-8629-4A9E58DE6CF5}" srcOrd="0" destOrd="0" presId="urn:microsoft.com/office/officeart/2005/8/layout/hProcess9"/>
    <dgm:cxn modelId="{70F9DD27-F308-4BDC-AE7B-E7DCAC108DB0}" type="presParOf" srcId="{F59B29C2-CDE0-4BEF-A481-5F61C42667C8}" destId="{EE37B30B-65EB-4060-8BBD-2DB91FA81A5E}" srcOrd="1" destOrd="0" presId="urn:microsoft.com/office/officeart/2005/8/layout/hProcess9"/>
    <dgm:cxn modelId="{CDAD2E43-5721-4980-A61B-BEC350D0B9C6}" type="presParOf" srcId="{EE37B30B-65EB-4060-8BBD-2DB91FA81A5E}" destId="{D76210D5-1C08-4CFD-AAD3-0A63732AEB77}" srcOrd="0" destOrd="0" presId="urn:microsoft.com/office/officeart/2005/8/layout/hProcess9"/>
    <dgm:cxn modelId="{1590C5DC-5C05-4885-B553-E5999BB6CA01}" type="presParOf" srcId="{EE37B30B-65EB-4060-8BBD-2DB91FA81A5E}" destId="{A558721A-DB14-465B-A500-A384004C9453}" srcOrd="1" destOrd="0" presId="urn:microsoft.com/office/officeart/2005/8/layout/hProcess9"/>
    <dgm:cxn modelId="{0A001867-FC4B-4D02-B3A8-A64A316EA0C1}" type="presParOf" srcId="{EE37B30B-65EB-4060-8BBD-2DB91FA81A5E}" destId="{801185DB-2BB6-42ED-8FC1-77092848732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9423BA-05BF-4CE8-B2FA-01906AFA5A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B3ECC73-5E9F-4B7B-A61F-B84B40EF940D}">
      <dgm:prSet/>
      <dgm:spPr>
        <a:solidFill>
          <a:srgbClr val="0070C0"/>
        </a:solidFill>
      </dgm:spPr>
      <dgm:t>
        <a:bodyPr/>
        <a:lstStyle/>
        <a:p>
          <a:pPr rtl="0"/>
          <a:r>
            <a:rPr lang="it-IT" b="0" i="0" dirty="0" smtClean="0"/>
            <a:t>Esplicitare la funzione e l’importanza della partecipazione democratica</a:t>
          </a:r>
          <a:endParaRPr lang="it-IT" dirty="0"/>
        </a:p>
      </dgm:t>
    </dgm:pt>
    <dgm:pt modelId="{206CC8F4-C3B0-46DD-9E1C-6E06A8F75D63}" type="parTrans" cxnId="{8480E219-A9AC-4462-BFEF-9B32D67DD38E}">
      <dgm:prSet/>
      <dgm:spPr/>
      <dgm:t>
        <a:bodyPr/>
        <a:lstStyle/>
        <a:p>
          <a:endParaRPr lang="it-IT"/>
        </a:p>
      </dgm:t>
    </dgm:pt>
    <dgm:pt modelId="{6B0D58FA-9E73-4FCC-B422-F204E64CAAE6}" type="sibTrans" cxnId="{8480E219-A9AC-4462-BFEF-9B32D67DD38E}">
      <dgm:prSet/>
      <dgm:spPr/>
      <dgm:t>
        <a:bodyPr/>
        <a:lstStyle/>
        <a:p>
          <a:endParaRPr lang="it-IT"/>
        </a:p>
      </dgm:t>
    </dgm:pt>
    <dgm:pt modelId="{1D44338E-240D-4E5C-A134-C7CB4FCB9AAD}">
      <dgm:prSet/>
      <dgm:spPr>
        <a:solidFill>
          <a:srgbClr val="0070C0"/>
        </a:solidFill>
      </dgm:spPr>
      <dgm:t>
        <a:bodyPr/>
        <a:lstStyle/>
        <a:p>
          <a:pPr rtl="0"/>
          <a:r>
            <a:rPr lang="it-IT" b="0" i="0" smtClean="0"/>
            <a:t>Condivisione degli eletti </a:t>
          </a:r>
          <a:endParaRPr lang="it-IT"/>
        </a:p>
      </dgm:t>
    </dgm:pt>
    <dgm:pt modelId="{4379D785-B228-43F7-B96A-21204FCC1E04}" type="parTrans" cxnId="{D01272B3-6895-48EA-961C-1ADC3065E91A}">
      <dgm:prSet/>
      <dgm:spPr/>
      <dgm:t>
        <a:bodyPr/>
        <a:lstStyle/>
        <a:p>
          <a:endParaRPr lang="it-IT"/>
        </a:p>
      </dgm:t>
    </dgm:pt>
    <dgm:pt modelId="{B06F7F06-8F36-4579-9E2E-2F6A4A3D3C48}" type="sibTrans" cxnId="{D01272B3-6895-48EA-961C-1ADC3065E91A}">
      <dgm:prSet/>
      <dgm:spPr/>
      <dgm:t>
        <a:bodyPr/>
        <a:lstStyle/>
        <a:p>
          <a:endParaRPr lang="it-IT"/>
        </a:p>
      </dgm:t>
    </dgm:pt>
    <dgm:pt modelId="{50DFBE6A-927A-4DEE-A54F-E84357B04CB7}">
      <dgm:prSet/>
      <dgm:spPr>
        <a:solidFill>
          <a:srgbClr val="0070C0"/>
        </a:solidFill>
      </dgm:spPr>
      <dgm:t>
        <a:bodyPr/>
        <a:lstStyle/>
        <a:p>
          <a:pPr rtl="0"/>
          <a:r>
            <a:rPr lang="it-IT" b="0" i="0" dirty="0" smtClean="0"/>
            <a:t>Vera e propria elezione o decisione in assemblea</a:t>
          </a:r>
          <a:endParaRPr lang="it-IT" dirty="0"/>
        </a:p>
      </dgm:t>
    </dgm:pt>
    <dgm:pt modelId="{30FDA010-0902-4F7A-90D8-613F22A4FBB2}" type="parTrans" cxnId="{4C8566A1-51C4-41F9-9FCB-D8FFEA1F8482}">
      <dgm:prSet/>
      <dgm:spPr/>
      <dgm:t>
        <a:bodyPr/>
        <a:lstStyle/>
        <a:p>
          <a:endParaRPr lang="it-IT"/>
        </a:p>
      </dgm:t>
    </dgm:pt>
    <dgm:pt modelId="{E5CBD1EA-F601-4D4F-A475-723A7A5A39F4}" type="sibTrans" cxnId="{4C8566A1-51C4-41F9-9FCB-D8FFEA1F8482}">
      <dgm:prSet/>
      <dgm:spPr/>
      <dgm:t>
        <a:bodyPr/>
        <a:lstStyle/>
        <a:p>
          <a:endParaRPr lang="it-IT"/>
        </a:p>
      </dgm:t>
    </dgm:pt>
    <dgm:pt modelId="{82A6902A-DCB7-4301-92CF-D958007774B6}">
      <dgm:prSet/>
      <dgm:spPr>
        <a:solidFill>
          <a:srgbClr val="0070C0"/>
        </a:solidFill>
      </dgm:spPr>
      <dgm:t>
        <a:bodyPr/>
        <a:lstStyle/>
        <a:p>
          <a:pPr rtl="0"/>
          <a:r>
            <a:rPr lang="it-IT" b="0" i="0" smtClean="0"/>
            <a:t>Inserire come membro di diritto componente CPAE</a:t>
          </a:r>
          <a:endParaRPr lang="it-IT"/>
        </a:p>
      </dgm:t>
    </dgm:pt>
    <dgm:pt modelId="{8C2405EA-B8B9-400F-813C-012225698336}" type="parTrans" cxnId="{8FF0F7D0-46C9-426B-86FB-0F42D8BAF681}">
      <dgm:prSet/>
      <dgm:spPr/>
      <dgm:t>
        <a:bodyPr/>
        <a:lstStyle/>
        <a:p>
          <a:endParaRPr lang="it-IT"/>
        </a:p>
      </dgm:t>
    </dgm:pt>
    <dgm:pt modelId="{3ED26EC5-BB40-4934-85D3-DE4A650E4CDC}" type="sibTrans" cxnId="{8FF0F7D0-46C9-426B-86FB-0F42D8BAF681}">
      <dgm:prSet/>
      <dgm:spPr/>
      <dgm:t>
        <a:bodyPr/>
        <a:lstStyle/>
        <a:p>
          <a:endParaRPr lang="it-IT"/>
        </a:p>
      </dgm:t>
    </dgm:pt>
    <dgm:pt modelId="{2513FBE0-8A6A-4708-82A1-79669B5502C1}">
      <dgm:prSet/>
      <dgm:spPr>
        <a:solidFill>
          <a:srgbClr val="0070C0"/>
        </a:solidFill>
      </dgm:spPr>
      <dgm:t>
        <a:bodyPr/>
        <a:lstStyle/>
        <a:p>
          <a:pPr rtl="0"/>
          <a:r>
            <a:rPr lang="it-IT" b="0" i="0" smtClean="0"/>
            <a:t>Istituzionalizzare un direttivo o un vicepresidente per ODG</a:t>
          </a:r>
          <a:endParaRPr lang="it-IT"/>
        </a:p>
      </dgm:t>
    </dgm:pt>
    <dgm:pt modelId="{F258933C-4981-4B04-B847-F3B4FBEAA8DA}" type="parTrans" cxnId="{490F9361-C7D7-4313-A57D-DA1A10ED1D86}">
      <dgm:prSet/>
      <dgm:spPr/>
      <dgm:t>
        <a:bodyPr/>
        <a:lstStyle/>
        <a:p>
          <a:endParaRPr lang="it-IT"/>
        </a:p>
      </dgm:t>
    </dgm:pt>
    <dgm:pt modelId="{026B478E-B3DE-4211-AC6A-5185BE595A6B}" type="sibTrans" cxnId="{490F9361-C7D7-4313-A57D-DA1A10ED1D86}">
      <dgm:prSet/>
      <dgm:spPr/>
      <dgm:t>
        <a:bodyPr/>
        <a:lstStyle/>
        <a:p>
          <a:endParaRPr lang="it-IT"/>
        </a:p>
      </dgm:t>
    </dgm:pt>
    <dgm:pt modelId="{F70BDBA6-CA09-45B1-B48E-9498C5F6C1B3}">
      <dgm:prSet/>
      <dgm:spPr>
        <a:solidFill>
          <a:srgbClr val="0070C0"/>
        </a:solidFill>
      </dgm:spPr>
      <dgm:t>
        <a:bodyPr/>
        <a:lstStyle/>
        <a:p>
          <a:pPr rtl="0"/>
          <a:r>
            <a:rPr lang="it-IT" b="0" i="0" smtClean="0"/>
            <a:t>Soglia d’età </a:t>
          </a:r>
          <a:endParaRPr lang="it-IT"/>
        </a:p>
      </dgm:t>
    </dgm:pt>
    <dgm:pt modelId="{AC73BDA9-9169-4543-B803-10987279FEAD}" type="parTrans" cxnId="{2A01C353-BB82-4F42-917B-EA398D4E348A}">
      <dgm:prSet/>
      <dgm:spPr/>
      <dgm:t>
        <a:bodyPr/>
        <a:lstStyle/>
        <a:p>
          <a:endParaRPr lang="it-IT"/>
        </a:p>
      </dgm:t>
    </dgm:pt>
    <dgm:pt modelId="{81E1C4F7-A38B-4482-BFFE-F4D8574E4B81}" type="sibTrans" cxnId="{2A01C353-BB82-4F42-917B-EA398D4E348A}">
      <dgm:prSet/>
      <dgm:spPr/>
      <dgm:t>
        <a:bodyPr/>
        <a:lstStyle/>
        <a:p>
          <a:endParaRPr lang="it-IT"/>
        </a:p>
      </dgm:t>
    </dgm:pt>
    <dgm:pt modelId="{E40F551C-F0FD-4E3F-B04F-6B383E4DB53B}" type="pres">
      <dgm:prSet presAssocID="{C09423BA-05BF-4CE8-B2FA-01906AFA5A0A}" presName="linear" presStyleCnt="0">
        <dgm:presLayoutVars>
          <dgm:animLvl val="lvl"/>
          <dgm:resizeHandles val="exact"/>
        </dgm:presLayoutVars>
      </dgm:prSet>
      <dgm:spPr/>
      <dgm:t>
        <a:bodyPr/>
        <a:lstStyle/>
        <a:p>
          <a:endParaRPr lang="it-IT"/>
        </a:p>
      </dgm:t>
    </dgm:pt>
    <dgm:pt modelId="{F436A1E3-0D70-4D09-98AF-37968B1AC871}" type="pres">
      <dgm:prSet presAssocID="{AB3ECC73-5E9F-4B7B-A61F-B84B40EF940D}" presName="parentText" presStyleLbl="node1" presStyleIdx="0" presStyleCnt="6">
        <dgm:presLayoutVars>
          <dgm:chMax val="0"/>
          <dgm:bulletEnabled val="1"/>
        </dgm:presLayoutVars>
      </dgm:prSet>
      <dgm:spPr/>
      <dgm:t>
        <a:bodyPr/>
        <a:lstStyle/>
        <a:p>
          <a:endParaRPr lang="it-IT"/>
        </a:p>
      </dgm:t>
    </dgm:pt>
    <dgm:pt modelId="{9083B3B3-EFD7-4E90-BEF0-5CCDC4294390}" type="pres">
      <dgm:prSet presAssocID="{6B0D58FA-9E73-4FCC-B422-F204E64CAAE6}" presName="spacer" presStyleCnt="0"/>
      <dgm:spPr/>
    </dgm:pt>
    <dgm:pt modelId="{3B8765D1-4742-4C38-9674-F1858333AA34}" type="pres">
      <dgm:prSet presAssocID="{1D44338E-240D-4E5C-A134-C7CB4FCB9AAD}" presName="parentText" presStyleLbl="node1" presStyleIdx="1" presStyleCnt="6">
        <dgm:presLayoutVars>
          <dgm:chMax val="0"/>
          <dgm:bulletEnabled val="1"/>
        </dgm:presLayoutVars>
      </dgm:prSet>
      <dgm:spPr/>
      <dgm:t>
        <a:bodyPr/>
        <a:lstStyle/>
        <a:p>
          <a:endParaRPr lang="it-IT"/>
        </a:p>
      </dgm:t>
    </dgm:pt>
    <dgm:pt modelId="{56A37200-D5FA-4E8D-823F-61FA86E5292B}" type="pres">
      <dgm:prSet presAssocID="{B06F7F06-8F36-4579-9E2E-2F6A4A3D3C48}" presName="spacer" presStyleCnt="0"/>
      <dgm:spPr/>
    </dgm:pt>
    <dgm:pt modelId="{94B361FC-B4D5-45F0-979B-BD4A1BE55BC1}" type="pres">
      <dgm:prSet presAssocID="{50DFBE6A-927A-4DEE-A54F-E84357B04CB7}" presName="parentText" presStyleLbl="node1" presStyleIdx="2" presStyleCnt="6">
        <dgm:presLayoutVars>
          <dgm:chMax val="0"/>
          <dgm:bulletEnabled val="1"/>
        </dgm:presLayoutVars>
      </dgm:prSet>
      <dgm:spPr/>
      <dgm:t>
        <a:bodyPr/>
        <a:lstStyle/>
        <a:p>
          <a:endParaRPr lang="it-IT"/>
        </a:p>
      </dgm:t>
    </dgm:pt>
    <dgm:pt modelId="{8386C1A7-A168-4C1F-84EE-16C99F238F90}" type="pres">
      <dgm:prSet presAssocID="{E5CBD1EA-F601-4D4F-A475-723A7A5A39F4}" presName="spacer" presStyleCnt="0"/>
      <dgm:spPr/>
    </dgm:pt>
    <dgm:pt modelId="{D545BD35-A447-44D1-8B97-4F30BA1F50D9}" type="pres">
      <dgm:prSet presAssocID="{82A6902A-DCB7-4301-92CF-D958007774B6}" presName="parentText" presStyleLbl="node1" presStyleIdx="3" presStyleCnt="6">
        <dgm:presLayoutVars>
          <dgm:chMax val="0"/>
          <dgm:bulletEnabled val="1"/>
        </dgm:presLayoutVars>
      </dgm:prSet>
      <dgm:spPr/>
      <dgm:t>
        <a:bodyPr/>
        <a:lstStyle/>
        <a:p>
          <a:endParaRPr lang="it-IT"/>
        </a:p>
      </dgm:t>
    </dgm:pt>
    <dgm:pt modelId="{0E3AE81D-A94C-4D6C-A048-09C5732B122B}" type="pres">
      <dgm:prSet presAssocID="{3ED26EC5-BB40-4934-85D3-DE4A650E4CDC}" presName="spacer" presStyleCnt="0"/>
      <dgm:spPr/>
    </dgm:pt>
    <dgm:pt modelId="{4AFF8B77-6132-4CF2-A5DC-3618B3EF470B}" type="pres">
      <dgm:prSet presAssocID="{2513FBE0-8A6A-4708-82A1-79669B5502C1}" presName="parentText" presStyleLbl="node1" presStyleIdx="4" presStyleCnt="6">
        <dgm:presLayoutVars>
          <dgm:chMax val="0"/>
          <dgm:bulletEnabled val="1"/>
        </dgm:presLayoutVars>
      </dgm:prSet>
      <dgm:spPr/>
      <dgm:t>
        <a:bodyPr/>
        <a:lstStyle/>
        <a:p>
          <a:endParaRPr lang="it-IT"/>
        </a:p>
      </dgm:t>
    </dgm:pt>
    <dgm:pt modelId="{7C08519E-251A-41F0-B09E-0A68A8D24E9E}" type="pres">
      <dgm:prSet presAssocID="{026B478E-B3DE-4211-AC6A-5185BE595A6B}" presName="spacer" presStyleCnt="0"/>
      <dgm:spPr/>
    </dgm:pt>
    <dgm:pt modelId="{6B144C57-B4B0-4C23-8140-3B16B4189F16}" type="pres">
      <dgm:prSet presAssocID="{F70BDBA6-CA09-45B1-B48E-9498C5F6C1B3}" presName="parentText" presStyleLbl="node1" presStyleIdx="5" presStyleCnt="6">
        <dgm:presLayoutVars>
          <dgm:chMax val="0"/>
          <dgm:bulletEnabled val="1"/>
        </dgm:presLayoutVars>
      </dgm:prSet>
      <dgm:spPr/>
      <dgm:t>
        <a:bodyPr/>
        <a:lstStyle/>
        <a:p>
          <a:endParaRPr lang="it-IT"/>
        </a:p>
      </dgm:t>
    </dgm:pt>
  </dgm:ptLst>
  <dgm:cxnLst>
    <dgm:cxn modelId="{8FF0F7D0-46C9-426B-86FB-0F42D8BAF681}" srcId="{C09423BA-05BF-4CE8-B2FA-01906AFA5A0A}" destId="{82A6902A-DCB7-4301-92CF-D958007774B6}" srcOrd="3" destOrd="0" parTransId="{8C2405EA-B8B9-400F-813C-012225698336}" sibTransId="{3ED26EC5-BB40-4934-85D3-DE4A650E4CDC}"/>
    <dgm:cxn modelId="{1D64E7FE-9A89-42D0-8280-5D33D61A1298}" type="presOf" srcId="{50DFBE6A-927A-4DEE-A54F-E84357B04CB7}" destId="{94B361FC-B4D5-45F0-979B-BD4A1BE55BC1}" srcOrd="0" destOrd="0" presId="urn:microsoft.com/office/officeart/2005/8/layout/vList2"/>
    <dgm:cxn modelId="{2A01C353-BB82-4F42-917B-EA398D4E348A}" srcId="{C09423BA-05BF-4CE8-B2FA-01906AFA5A0A}" destId="{F70BDBA6-CA09-45B1-B48E-9498C5F6C1B3}" srcOrd="5" destOrd="0" parTransId="{AC73BDA9-9169-4543-B803-10987279FEAD}" sibTransId="{81E1C4F7-A38B-4482-BFFE-F4D8574E4B81}"/>
    <dgm:cxn modelId="{4C8566A1-51C4-41F9-9FCB-D8FFEA1F8482}" srcId="{C09423BA-05BF-4CE8-B2FA-01906AFA5A0A}" destId="{50DFBE6A-927A-4DEE-A54F-E84357B04CB7}" srcOrd="2" destOrd="0" parTransId="{30FDA010-0902-4F7A-90D8-613F22A4FBB2}" sibTransId="{E5CBD1EA-F601-4D4F-A475-723A7A5A39F4}"/>
    <dgm:cxn modelId="{490F9361-C7D7-4313-A57D-DA1A10ED1D86}" srcId="{C09423BA-05BF-4CE8-B2FA-01906AFA5A0A}" destId="{2513FBE0-8A6A-4708-82A1-79669B5502C1}" srcOrd="4" destOrd="0" parTransId="{F258933C-4981-4B04-B847-F3B4FBEAA8DA}" sibTransId="{026B478E-B3DE-4211-AC6A-5185BE595A6B}"/>
    <dgm:cxn modelId="{72C4A47B-6936-4CC9-BA9C-B66C3DF47CF9}" type="presOf" srcId="{F70BDBA6-CA09-45B1-B48E-9498C5F6C1B3}" destId="{6B144C57-B4B0-4C23-8140-3B16B4189F16}" srcOrd="0" destOrd="0" presId="urn:microsoft.com/office/officeart/2005/8/layout/vList2"/>
    <dgm:cxn modelId="{C3770448-12DF-49BF-85BE-83D8B9021BC7}" type="presOf" srcId="{2513FBE0-8A6A-4708-82A1-79669B5502C1}" destId="{4AFF8B77-6132-4CF2-A5DC-3618B3EF470B}" srcOrd="0" destOrd="0" presId="urn:microsoft.com/office/officeart/2005/8/layout/vList2"/>
    <dgm:cxn modelId="{CAF99C2B-79C7-4F39-9EE1-6D39E59322BF}" type="presOf" srcId="{82A6902A-DCB7-4301-92CF-D958007774B6}" destId="{D545BD35-A447-44D1-8B97-4F30BA1F50D9}" srcOrd="0" destOrd="0" presId="urn:microsoft.com/office/officeart/2005/8/layout/vList2"/>
    <dgm:cxn modelId="{8480E219-A9AC-4462-BFEF-9B32D67DD38E}" srcId="{C09423BA-05BF-4CE8-B2FA-01906AFA5A0A}" destId="{AB3ECC73-5E9F-4B7B-A61F-B84B40EF940D}" srcOrd="0" destOrd="0" parTransId="{206CC8F4-C3B0-46DD-9E1C-6E06A8F75D63}" sibTransId="{6B0D58FA-9E73-4FCC-B422-F204E64CAAE6}"/>
    <dgm:cxn modelId="{7F84506B-AB9E-4F7C-8CDF-D17143C6DBB1}" type="presOf" srcId="{AB3ECC73-5E9F-4B7B-A61F-B84B40EF940D}" destId="{F436A1E3-0D70-4D09-98AF-37968B1AC871}" srcOrd="0" destOrd="0" presId="urn:microsoft.com/office/officeart/2005/8/layout/vList2"/>
    <dgm:cxn modelId="{DF6E037D-983B-4593-82D7-B7F33803EDC7}" type="presOf" srcId="{C09423BA-05BF-4CE8-B2FA-01906AFA5A0A}" destId="{E40F551C-F0FD-4E3F-B04F-6B383E4DB53B}" srcOrd="0" destOrd="0" presId="urn:microsoft.com/office/officeart/2005/8/layout/vList2"/>
    <dgm:cxn modelId="{36D7FC98-DE85-45E1-8680-1573D37A42FC}" type="presOf" srcId="{1D44338E-240D-4E5C-A134-C7CB4FCB9AAD}" destId="{3B8765D1-4742-4C38-9674-F1858333AA34}" srcOrd="0" destOrd="0" presId="urn:microsoft.com/office/officeart/2005/8/layout/vList2"/>
    <dgm:cxn modelId="{D01272B3-6895-48EA-961C-1ADC3065E91A}" srcId="{C09423BA-05BF-4CE8-B2FA-01906AFA5A0A}" destId="{1D44338E-240D-4E5C-A134-C7CB4FCB9AAD}" srcOrd="1" destOrd="0" parTransId="{4379D785-B228-43F7-B96A-21204FCC1E04}" sibTransId="{B06F7F06-8F36-4579-9E2E-2F6A4A3D3C48}"/>
    <dgm:cxn modelId="{A3653AAC-1440-40C3-B8C2-175557DF040A}" type="presParOf" srcId="{E40F551C-F0FD-4E3F-B04F-6B383E4DB53B}" destId="{F436A1E3-0D70-4D09-98AF-37968B1AC871}" srcOrd="0" destOrd="0" presId="urn:microsoft.com/office/officeart/2005/8/layout/vList2"/>
    <dgm:cxn modelId="{B285DF83-C205-4981-B686-0D78A602D1F5}" type="presParOf" srcId="{E40F551C-F0FD-4E3F-B04F-6B383E4DB53B}" destId="{9083B3B3-EFD7-4E90-BEF0-5CCDC4294390}" srcOrd="1" destOrd="0" presId="urn:microsoft.com/office/officeart/2005/8/layout/vList2"/>
    <dgm:cxn modelId="{D9655624-470E-4CA0-83B9-9A7C4BEA2D6F}" type="presParOf" srcId="{E40F551C-F0FD-4E3F-B04F-6B383E4DB53B}" destId="{3B8765D1-4742-4C38-9674-F1858333AA34}" srcOrd="2" destOrd="0" presId="urn:microsoft.com/office/officeart/2005/8/layout/vList2"/>
    <dgm:cxn modelId="{CF606EDE-528A-46F6-8FBD-B10E02862F21}" type="presParOf" srcId="{E40F551C-F0FD-4E3F-B04F-6B383E4DB53B}" destId="{56A37200-D5FA-4E8D-823F-61FA86E5292B}" srcOrd="3" destOrd="0" presId="urn:microsoft.com/office/officeart/2005/8/layout/vList2"/>
    <dgm:cxn modelId="{033ADEDB-998D-483F-86D1-88B22834D89A}" type="presParOf" srcId="{E40F551C-F0FD-4E3F-B04F-6B383E4DB53B}" destId="{94B361FC-B4D5-45F0-979B-BD4A1BE55BC1}" srcOrd="4" destOrd="0" presId="urn:microsoft.com/office/officeart/2005/8/layout/vList2"/>
    <dgm:cxn modelId="{47D38584-261C-4435-99EF-7EEF1FE9663E}" type="presParOf" srcId="{E40F551C-F0FD-4E3F-B04F-6B383E4DB53B}" destId="{8386C1A7-A168-4C1F-84EE-16C99F238F90}" srcOrd="5" destOrd="0" presId="urn:microsoft.com/office/officeart/2005/8/layout/vList2"/>
    <dgm:cxn modelId="{8525F2DD-6A19-410D-BFD0-E30DEEB45DC5}" type="presParOf" srcId="{E40F551C-F0FD-4E3F-B04F-6B383E4DB53B}" destId="{D545BD35-A447-44D1-8B97-4F30BA1F50D9}" srcOrd="6" destOrd="0" presId="urn:microsoft.com/office/officeart/2005/8/layout/vList2"/>
    <dgm:cxn modelId="{91737100-4815-436F-A3D3-99FAC06898D0}" type="presParOf" srcId="{E40F551C-F0FD-4E3F-B04F-6B383E4DB53B}" destId="{0E3AE81D-A94C-4D6C-A048-09C5732B122B}" srcOrd="7" destOrd="0" presId="urn:microsoft.com/office/officeart/2005/8/layout/vList2"/>
    <dgm:cxn modelId="{A032222C-180E-4D33-9C61-B6CC2E7E8577}" type="presParOf" srcId="{E40F551C-F0FD-4E3F-B04F-6B383E4DB53B}" destId="{4AFF8B77-6132-4CF2-A5DC-3618B3EF470B}" srcOrd="8" destOrd="0" presId="urn:microsoft.com/office/officeart/2005/8/layout/vList2"/>
    <dgm:cxn modelId="{0061AE64-CFEB-4C32-8032-B4C17189C8B3}" type="presParOf" srcId="{E40F551C-F0FD-4E3F-B04F-6B383E4DB53B}" destId="{7C08519E-251A-41F0-B09E-0A68A8D24E9E}" srcOrd="9" destOrd="0" presId="urn:microsoft.com/office/officeart/2005/8/layout/vList2"/>
    <dgm:cxn modelId="{9BF483C5-F38A-413C-A1AE-EF706092F7AD}" type="presParOf" srcId="{E40F551C-F0FD-4E3F-B04F-6B383E4DB53B}" destId="{6B144C57-B4B0-4C23-8140-3B16B4189F1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2A4D98-C117-425B-8BC5-E93E341970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1FE6BB80-7963-4E86-AC4B-CE002281218E}">
      <dgm:prSet custT="1"/>
      <dgm:spPr/>
      <dgm:t>
        <a:bodyPr/>
        <a:lstStyle/>
        <a:p>
          <a:pPr algn="just" rtl="0"/>
          <a:r>
            <a:rPr lang="it-IT" sz="3600" b="0" i="0" dirty="0" smtClean="0"/>
            <a:t>«Perché uno possa essere ammesso all’incarico di padrino, è necessario che: […] abbia compiuto i sedici anni». </a:t>
          </a:r>
        </a:p>
        <a:p>
          <a:pPr algn="r" rtl="0"/>
          <a:r>
            <a:rPr lang="it-IT" sz="2000" b="0" i="1" dirty="0" smtClean="0"/>
            <a:t>Canone 874, capitolo IV </a:t>
          </a:r>
        </a:p>
        <a:p>
          <a:pPr algn="r" rtl="0"/>
          <a:r>
            <a:rPr lang="it-IT" sz="2000" b="0" i="1" dirty="0" smtClean="0"/>
            <a:t>Codice di diritto canonico </a:t>
          </a:r>
          <a:endParaRPr lang="it-IT" sz="2000" i="1" dirty="0"/>
        </a:p>
      </dgm:t>
    </dgm:pt>
    <dgm:pt modelId="{79655F26-FA92-4EB1-AAA0-CB3076EA345A}" type="parTrans" cxnId="{B83DBCD9-C48B-4FE5-8DFE-F8DF719CF10C}">
      <dgm:prSet/>
      <dgm:spPr/>
      <dgm:t>
        <a:bodyPr/>
        <a:lstStyle/>
        <a:p>
          <a:endParaRPr lang="it-IT"/>
        </a:p>
      </dgm:t>
    </dgm:pt>
    <dgm:pt modelId="{6DF150A6-D984-4676-B0F4-BD7F524D2073}" type="sibTrans" cxnId="{B83DBCD9-C48B-4FE5-8DFE-F8DF719CF10C}">
      <dgm:prSet/>
      <dgm:spPr/>
      <dgm:t>
        <a:bodyPr/>
        <a:lstStyle/>
        <a:p>
          <a:endParaRPr lang="it-IT"/>
        </a:p>
      </dgm:t>
    </dgm:pt>
    <dgm:pt modelId="{D90259A4-5F1E-4F8D-BD4F-813D018F92C2}" type="pres">
      <dgm:prSet presAssocID="{672A4D98-C117-425B-8BC5-E93E34197051}" presName="linear" presStyleCnt="0">
        <dgm:presLayoutVars>
          <dgm:animLvl val="lvl"/>
          <dgm:resizeHandles val="exact"/>
        </dgm:presLayoutVars>
      </dgm:prSet>
      <dgm:spPr/>
      <dgm:t>
        <a:bodyPr/>
        <a:lstStyle/>
        <a:p>
          <a:endParaRPr lang="it-IT"/>
        </a:p>
      </dgm:t>
    </dgm:pt>
    <dgm:pt modelId="{EE53969D-B661-4B34-B48C-EC6E1954E038}" type="pres">
      <dgm:prSet presAssocID="{1FE6BB80-7963-4E86-AC4B-CE002281218E}" presName="parentText" presStyleLbl="node1" presStyleIdx="0" presStyleCnt="1" custLinFactNeighborX="0">
        <dgm:presLayoutVars>
          <dgm:chMax val="0"/>
          <dgm:bulletEnabled val="1"/>
        </dgm:presLayoutVars>
      </dgm:prSet>
      <dgm:spPr/>
      <dgm:t>
        <a:bodyPr/>
        <a:lstStyle/>
        <a:p>
          <a:endParaRPr lang="it-IT"/>
        </a:p>
      </dgm:t>
    </dgm:pt>
  </dgm:ptLst>
  <dgm:cxnLst>
    <dgm:cxn modelId="{5771C409-74AC-41F2-A445-835287D53D6E}" type="presOf" srcId="{672A4D98-C117-425B-8BC5-E93E34197051}" destId="{D90259A4-5F1E-4F8D-BD4F-813D018F92C2}" srcOrd="0" destOrd="0" presId="urn:microsoft.com/office/officeart/2005/8/layout/vList2"/>
    <dgm:cxn modelId="{B83DBCD9-C48B-4FE5-8DFE-F8DF719CF10C}" srcId="{672A4D98-C117-425B-8BC5-E93E34197051}" destId="{1FE6BB80-7963-4E86-AC4B-CE002281218E}" srcOrd="0" destOrd="0" parTransId="{79655F26-FA92-4EB1-AAA0-CB3076EA345A}" sibTransId="{6DF150A6-D984-4676-B0F4-BD7F524D2073}"/>
    <dgm:cxn modelId="{7BB9D133-AE5B-4E20-B969-EC4E5107130A}" type="presOf" srcId="{1FE6BB80-7963-4E86-AC4B-CE002281218E}" destId="{EE53969D-B661-4B34-B48C-EC6E1954E038}" srcOrd="0" destOrd="0" presId="urn:microsoft.com/office/officeart/2005/8/layout/vList2"/>
    <dgm:cxn modelId="{56525D21-6F26-4B6E-ACEC-58253A55487E}" type="presParOf" srcId="{D90259A4-5F1E-4F8D-BD4F-813D018F92C2}" destId="{EE53969D-B661-4B34-B48C-EC6E1954E0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022EF7-273C-4580-8A4D-94625A9B0251}" type="doc">
      <dgm:prSet loTypeId="urn:microsoft.com/office/officeart/2005/8/layout/target3" loCatId="relationship" qsTypeId="urn:microsoft.com/office/officeart/2005/8/quickstyle/simple2" qsCatId="simple" csTypeId="urn:microsoft.com/office/officeart/2005/8/colors/accent1_2" csCatId="accent1"/>
      <dgm:spPr/>
      <dgm:t>
        <a:bodyPr/>
        <a:lstStyle/>
        <a:p>
          <a:endParaRPr lang="it-IT"/>
        </a:p>
      </dgm:t>
    </dgm:pt>
    <dgm:pt modelId="{750C8675-5121-4FCC-B4BA-D5FEBD787E3F}">
      <dgm:prSet/>
      <dgm:spPr/>
      <dgm:t>
        <a:bodyPr/>
        <a:lstStyle/>
        <a:p>
          <a:pPr rtl="0"/>
          <a:r>
            <a:rPr lang="it-IT" b="0" i="0" smtClean="0"/>
            <a:t>Inserire un rappresentante del mondo della scuola, dello sport, della comunicazione, della pastorale del lavoro, del mondo ambientalista.</a:t>
          </a:r>
          <a:endParaRPr lang="it-IT"/>
        </a:p>
      </dgm:t>
    </dgm:pt>
    <dgm:pt modelId="{8F2D1063-6606-4D66-95A9-79EED9EEF6ED}" type="parTrans" cxnId="{662B1928-CC47-4416-A7CC-E907DEB92073}">
      <dgm:prSet/>
      <dgm:spPr/>
      <dgm:t>
        <a:bodyPr/>
        <a:lstStyle/>
        <a:p>
          <a:endParaRPr lang="it-IT"/>
        </a:p>
      </dgm:t>
    </dgm:pt>
    <dgm:pt modelId="{BCD422F3-75FC-4663-912C-6A3F2547754B}" type="sibTrans" cxnId="{662B1928-CC47-4416-A7CC-E907DEB92073}">
      <dgm:prSet/>
      <dgm:spPr/>
      <dgm:t>
        <a:bodyPr/>
        <a:lstStyle/>
        <a:p>
          <a:endParaRPr lang="it-IT"/>
        </a:p>
      </dgm:t>
    </dgm:pt>
    <dgm:pt modelId="{0858DCC5-EC8B-4E24-B2BC-34892B9EE148}">
      <dgm:prSet/>
      <dgm:spPr/>
      <dgm:t>
        <a:bodyPr/>
        <a:lstStyle/>
        <a:p>
          <a:pPr rtl="0"/>
          <a:r>
            <a:rPr lang="it-IT" b="0" i="0" smtClean="0"/>
            <a:t>Individuare come coordinatore delle commissioni un membro del CPP, evitando la scelta di un relatore e restringendo la nomina al solo segretario.</a:t>
          </a:r>
          <a:endParaRPr lang="it-IT"/>
        </a:p>
      </dgm:t>
    </dgm:pt>
    <dgm:pt modelId="{8224693F-4764-4590-B4B9-C14EBE71A2BF}" type="parTrans" cxnId="{64188D75-F7BF-4CEF-B646-E74041C9D266}">
      <dgm:prSet/>
      <dgm:spPr/>
      <dgm:t>
        <a:bodyPr/>
        <a:lstStyle/>
        <a:p>
          <a:endParaRPr lang="it-IT"/>
        </a:p>
      </dgm:t>
    </dgm:pt>
    <dgm:pt modelId="{8E2574F2-FDBA-4DE2-BC6D-713C31AA7CA5}" type="sibTrans" cxnId="{64188D75-F7BF-4CEF-B646-E74041C9D266}">
      <dgm:prSet/>
      <dgm:spPr/>
      <dgm:t>
        <a:bodyPr/>
        <a:lstStyle/>
        <a:p>
          <a:endParaRPr lang="it-IT"/>
        </a:p>
      </dgm:t>
    </dgm:pt>
    <dgm:pt modelId="{275A1CB4-7735-4156-82C8-65F57857F26A}" type="pres">
      <dgm:prSet presAssocID="{55022EF7-273C-4580-8A4D-94625A9B0251}" presName="Name0" presStyleCnt="0">
        <dgm:presLayoutVars>
          <dgm:chMax val="7"/>
          <dgm:dir/>
          <dgm:animLvl val="lvl"/>
          <dgm:resizeHandles val="exact"/>
        </dgm:presLayoutVars>
      </dgm:prSet>
      <dgm:spPr/>
      <dgm:t>
        <a:bodyPr/>
        <a:lstStyle/>
        <a:p>
          <a:endParaRPr lang="it-IT"/>
        </a:p>
      </dgm:t>
    </dgm:pt>
    <dgm:pt modelId="{B7F5EBF3-4EDF-4827-A2AB-9ED83B38D5F7}" type="pres">
      <dgm:prSet presAssocID="{750C8675-5121-4FCC-B4BA-D5FEBD787E3F}" presName="circle1" presStyleLbl="node1" presStyleIdx="0" presStyleCnt="2"/>
      <dgm:spPr>
        <a:solidFill>
          <a:srgbClr val="0070C0"/>
        </a:solidFill>
      </dgm:spPr>
    </dgm:pt>
    <dgm:pt modelId="{9E0EC48C-B715-43C2-846F-53524B43C3C1}" type="pres">
      <dgm:prSet presAssocID="{750C8675-5121-4FCC-B4BA-D5FEBD787E3F}" presName="space" presStyleCnt="0"/>
      <dgm:spPr/>
    </dgm:pt>
    <dgm:pt modelId="{0B33571A-7F75-4604-9309-614A667B067D}" type="pres">
      <dgm:prSet presAssocID="{750C8675-5121-4FCC-B4BA-D5FEBD787E3F}" presName="rect1" presStyleLbl="alignAcc1" presStyleIdx="0" presStyleCnt="2"/>
      <dgm:spPr/>
      <dgm:t>
        <a:bodyPr/>
        <a:lstStyle/>
        <a:p>
          <a:endParaRPr lang="it-IT"/>
        </a:p>
      </dgm:t>
    </dgm:pt>
    <dgm:pt modelId="{1A1032E9-19A1-465B-AA8B-0D33ED5F0924}" type="pres">
      <dgm:prSet presAssocID="{0858DCC5-EC8B-4E24-B2BC-34892B9EE148}" presName="vertSpace2" presStyleLbl="node1" presStyleIdx="0" presStyleCnt="2"/>
      <dgm:spPr/>
    </dgm:pt>
    <dgm:pt modelId="{917D709B-F90E-4E47-8548-B418FC46512C}" type="pres">
      <dgm:prSet presAssocID="{0858DCC5-EC8B-4E24-B2BC-34892B9EE148}" presName="circle2" presStyleLbl="node1" presStyleIdx="1" presStyleCnt="2"/>
      <dgm:spPr>
        <a:solidFill>
          <a:srgbClr val="0070C0"/>
        </a:solidFill>
      </dgm:spPr>
    </dgm:pt>
    <dgm:pt modelId="{C47AA2E0-FAEC-4831-92DD-8810B7C30626}" type="pres">
      <dgm:prSet presAssocID="{0858DCC5-EC8B-4E24-B2BC-34892B9EE148}" presName="rect2" presStyleLbl="alignAcc1" presStyleIdx="1" presStyleCnt="2"/>
      <dgm:spPr/>
      <dgm:t>
        <a:bodyPr/>
        <a:lstStyle/>
        <a:p>
          <a:endParaRPr lang="it-IT"/>
        </a:p>
      </dgm:t>
    </dgm:pt>
    <dgm:pt modelId="{E9789B4A-AC0E-4CC7-83D7-C40A27249803}" type="pres">
      <dgm:prSet presAssocID="{750C8675-5121-4FCC-B4BA-D5FEBD787E3F}" presName="rect1ParTxNoCh" presStyleLbl="alignAcc1" presStyleIdx="1" presStyleCnt="2">
        <dgm:presLayoutVars>
          <dgm:chMax val="1"/>
          <dgm:bulletEnabled val="1"/>
        </dgm:presLayoutVars>
      </dgm:prSet>
      <dgm:spPr/>
      <dgm:t>
        <a:bodyPr/>
        <a:lstStyle/>
        <a:p>
          <a:endParaRPr lang="it-IT"/>
        </a:p>
      </dgm:t>
    </dgm:pt>
    <dgm:pt modelId="{2BAAADE9-7125-4AB6-9D8B-EFB26E360261}" type="pres">
      <dgm:prSet presAssocID="{0858DCC5-EC8B-4E24-B2BC-34892B9EE148}" presName="rect2ParTxNoCh" presStyleLbl="alignAcc1" presStyleIdx="1" presStyleCnt="2">
        <dgm:presLayoutVars>
          <dgm:chMax val="1"/>
          <dgm:bulletEnabled val="1"/>
        </dgm:presLayoutVars>
      </dgm:prSet>
      <dgm:spPr/>
      <dgm:t>
        <a:bodyPr/>
        <a:lstStyle/>
        <a:p>
          <a:endParaRPr lang="it-IT"/>
        </a:p>
      </dgm:t>
    </dgm:pt>
  </dgm:ptLst>
  <dgm:cxnLst>
    <dgm:cxn modelId="{8AD59537-7945-4030-81E9-4F4735DED588}" type="presOf" srcId="{55022EF7-273C-4580-8A4D-94625A9B0251}" destId="{275A1CB4-7735-4156-82C8-65F57857F26A}" srcOrd="0" destOrd="0" presId="urn:microsoft.com/office/officeart/2005/8/layout/target3"/>
    <dgm:cxn modelId="{EF904AAA-6063-40F7-8E35-78556BF0C208}" type="presOf" srcId="{0858DCC5-EC8B-4E24-B2BC-34892B9EE148}" destId="{2BAAADE9-7125-4AB6-9D8B-EFB26E360261}" srcOrd="1" destOrd="0" presId="urn:microsoft.com/office/officeart/2005/8/layout/target3"/>
    <dgm:cxn modelId="{4F0B3E57-5FB8-4759-B14E-A43A6DEEA9F3}" type="presOf" srcId="{0858DCC5-EC8B-4E24-B2BC-34892B9EE148}" destId="{C47AA2E0-FAEC-4831-92DD-8810B7C30626}" srcOrd="0" destOrd="0" presId="urn:microsoft.com/office/officeart/2005/8/layout/target3"/>
    <dgm:cxn modelId="{64188D75-F7BF-4CEF-B646-E74041C9D266}" srcId="{55022EF7-273C-4580-8A4D-94625A9B0251}" destId="{0858DCC5-EC8B-4E24-B2BC-34892B9EE148}" srcOrd="1" destOrd="0" parTransId="{8224693F-4764-4590-B4B9-C14EBE71A2BF}" sibTransId="{8E2574F2-FDBA-4DE2-BC6D-713C31AA7CA5}"/>
    <dgm:cxn modelId="{94705F5D-289F-4AFB-919C-D5506F59FE03}" type="presOf" srcId="{750C8675-5121-4FCC-B4BA-D5FEBD787E3F}" destId="{0B33571A-7F75-4604-9309-614A667B067D}" srcOrd="0" destOrd="0" presId="urn:microsoft.com/office/officeart/2005/8/layout/target3"/>
    <dgm:cxn modelId="{662B1928-CC47-4416-A7CC-E907DEB92073}" srcId="{55022EF7-273C-4580-8A4D-94625A9B0251}" destId="{750C8675-5121-4FCC-B4BA-D5FEBD787E3F}" srcOrd="0" destOrd="0" parTransId="{8F2D1063-6606-4D66-95A9-79EED9EEF6ED}" sibTransId="{BCD422F3-75FC-4663-912C-6A3F2547754B}"/>
    <dgm:cxn modelId="{F93C5A14-64F8-41EA-9EC3-B57A4375A074}" type="presOf" srcId="{750C8675-5121-4FCC-B4BA-D5FEBD787E3F}" destId="{E9789B4A-AC0E-4CC7-83D7-C40A27249803}" srcOrd="1" destOrd="0" presId="urn:microsoft.com/office/officeart/2005/8/layout/target3"/>
    <dgm:cxn modelId="{3C0A5ADC-7279-413E-9972-6C67693FE472}" type="presParOf" srcId="{275A1CB4-7735-4156-82C8-65F57857F26A}" destId="{B7F5EBF3-4EDF-4827-A2AB-9ED83B38D5F7}" srcOrd="0" destOrd="0" presId="urn:microsoft.com/office/officeart/2005/8/layout/target3"/>
    <dgm:cxn modelId="{57858CF6-2A80-408D-BD7D-0D4D23A14950}" type="presParOf" srcId="{275A1CB4-7735-4156-82C8-65F57857F26A}" destId="{9E0EC48C-B715-43C2-846F-53524B43C3C1}" srcOrd="1" destOrd="0" presId="urn:microsoft.com/office/officeart/2005/8/layout/target3"/>
    <dgm:cxn modelId="{54C0D930-D1DC-4B20-8CC1-83D5824D2B7C}" type="presParOf" srcId="{275A1CB4-7735-4156-82C8-65F57857F26A}" destId="{0B33571A-7F75-4604-9309-614A667B067D}" srcOrd="2" destOrd="0" presId="urn:microsoft.com/office/officeart/2005/8/layout/target3"/>
    <dgm:cxn modelId="{E2DC3627-30D7-4D35-AFC4-B61BA75C1C9E}" type="presParOf" srcId="{275A1CB4-7735-4156-82C8-65F57857F26A}" destId="{1A1032E9-19A1-465B-AA8B-0D33ED5F0924}" srcOrd="3" destOrd="0" presId="urn:microsoft.com/office/officeart/2005/8/layout/target3"/>
    <dgm:cxn modelId="{5D42DF42-27F4-4377-AFE5-7673228DC733}" type="presParOf" srcId="{275A1CB4-7735-4156-82C8-65F57857F26A}" destId="{917D709B-F90E-4E47-8548-B418FC46512C}" srcOrd="4" destOrd="0" presId="urn:microsoft.com/office/officeart/2005/8/layout/target3"/>
    <dgm:cxn modelId="{619AB2C9-AA93-4FF9-A17D-CB47A3A07A05}" type="presParOf" srcId="{275A1CB4-7735-4156-82C8-65F57857F26A}" destId="{C47AA2E0-FAEC-4831-92DD-8810B7C30626}" srcOrd="5" destOrd="0" presId="urn:microsoft.com/office/officeart/2005/8/layout/target3"/>
    <dgm:cxn modelId="{1982FF2E-5D3D-45D8-A226-0E8F327E752E}" type="presParOf" srcId="{275A1CB4-7735-4156-82C8-65F57857F26A}" destId="{E9789B4A-AC0E-4CC7-83D7-C40A27249803}" srcOrd="6" destOrd="0" presId="urn:microsoft.com/office/officeart/2005/8/layout/target3"/>
    <dgm:cxn modelId="{03C8D8C5-EED0-4854-B321-22760285E0FF}" type="presParOf" srcId="{275A1CB4-7735-4156-82C8-65F57857F26A}" destId="{2BAAADE9-7125-4AB6-9D8B-EFB26E36026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7787EE-25BC-45C7-8273-A79DB04135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E7175B84-F3B8-470F-B349-D530CF185CB6}">
      <dgm:prSet/>
      <dgm:spPr/>
      <dgm:t>
        <a:bodyPr/>
        <a:lstStyle/>
        <a:p>
          <a:pPr rtl="0"/>
          <a:r>
            <a:rPr lang="it-IT" b="0" i="0" dirty="0" smtClean="0"/>
            <a:t>Convocare il CPP con maggiore frequenza</a:t>
          </a:r>
          <a:endParaRPr lang="it-IT" dirty="0"/>
        </a:p>
      </dgm:t>
    </dgm:pt>
    <dgm:pt modelId="{A9B4054C-74B2-4918-8870-81264F57BC37}" type="parTrans" cxnId="{FB37F565-4674-4DBD-8D45-815851D19407}">
      <dgm:prSet/>
      <dgm:spPr/>
      <dgm:t>
        <a:bodyPr/>
        <a:lstStyle/>
        <a:p>
          <a:endParaRPr lang="it-IT"/>
        </a:p>
      </dgm:t>
    </dgm:pt>
    <dgm:pt modelId="{302CD987-D16A-4D13-B203-3481DB1976EB}" type="sibTrans" cxnId="{FB37F565-4674-4DBD-8D45-815851D19407}">
      <dgm:prSet/>
      <dgm:spPr/>
      <dgm:t>
        <a:bodyPr/>
        <a:lstStyle/>
        <a:p>
          <a:endParaRPr lang="it-IT"/>
        </a:p>
      </dgm:t>
    </dgm:pt>
    <dgm:pt modelId="{367FC620-DDC6-4E5A-A262-8348CEDF371F}">
      <dgm:prSet/>
      <dgm:spPr/>
      <dgm:t>
        <a:bodyPr/>
        <a:lstStyle/>
        <a:p>
          <a:pPr rtl="0"/>
          <a:r>
            <a:rPr lang="it-IT" b="0" i="0" dirty="0" smtClean="0"/>
            <a:t>Comunicare con puntualità alla comunità le decisione assunte in CPP</a:t>
          </a:r>
          <a:endParaRPr lang="it-IT" dirty="0"/>
        </a:p>
      </dgm:t>
    </dgm:pt>
    <dgm:pt modelId="{E74B09BD-55B9-4A89-A5C0-6AE446EBC31D}" type="parTrans" cxnId="{B2682146-76E2-4368-B012-96BF275A4D94}">
      <dgm:prSet/>
      <dgm:spPr/>
      <dgm:t>
        <a:bodyPr/>
        <a:lstStyle/>
        <a:p>
          <a:endParaRPr lang="it-IT"/>
        </a:p>
      </dgm:t>
    </dgm:pt>
    <dgm:pt modelId="{BD9F5C60-C21C-42B6-ABF9-C54FDFD637CC}" type="sibTrans" cxnId="{B2682146-76E2-4368-B012-96BF275A4D94}">
      <dgm:prSet/>
      <dgm:spPr/>
      <dgm:t>
        <a:bodyPr/>
        <a:lstStyle/>
        <a:p>
          <a:endParaRPr lang="it-IT"/>
        </a:p>
      </dgm:t>
    </dgm:pt>
    <dgm:pt modelId="{AC4B09B7-8D23-44E4-ABDA-93DBF2F33C46}">
      <dgm:prSet/>
      <dgm:spPr/>
      <dgm:t>
        <a:bodyPr/>
        <a:lstStyle/>
        <a:p>
          <a:pPr rtl="0"/>
          <a:r>
            <a:rPr lang="it-IT" b="0" i="0" dirty="0" smtClean="0"/>
            <a:t>Aumentare la durata in carica del CPP, da 3 a 5 anni </a:t>
          </a:r>
          <a:endParaRPr lang="it-IT" dirty="0"/>
        </a:p>
      </dgm:t>
    </dgm:pt>
    <dgm:pt modelId="{CD74662F-16F9-4568-BF7F-433D71A6C633}" type="parTrans" cxnId="{42A0584E-B2BE-4252-A60A-80750D9E0528}">
      <dgm:prSet/>
      <dgm:spPr/>
      <dgm:t>
        <a:bodyPr/>
        <a:lstStyle/>
        <a:p>
          <a:endParaRPr lang="it-IT"/>
        </a:p>
      </dgm:t>
    </dgm:pt>
    <dgm:pt modelId="{3C5DCC0A-4225-401B-AF30-FA4133824BD2}" type="sibTrans" cxnId="{42A0584E-B2BE-4252-A60A-80750D9E0528}">
      <dgm:prSet/>
      <dgm:spPr/>
      <dgm:t>
        <a:bodyPr/>
        <a:lstStyle/>
        <a:p>
          <a:endParaRPr lang="it-IT"/>
        </a:p>
      </dgm:t>
    </dgm:pt>
    <dgm:pt modelId="{1C692BE9-0D59-4C8B-BD79-CB3456F92568}">
      <dgm:prSet/>
      <dgm:spPr/>
      <dgm:t>
        <a:bodyPr/>
        <a:lstStyle/>
        <a:p>
          <a:pPr rtl="0"/>
          <a:r>
            <a:rPr lang="it-IT" b="0" i="0" dirty="0" smtClean="0"/>
            <a:t>Consentire il triplice rinnovo dei consiglieri</a:t>
          </a:r>
          <a:endParaRPr lang="it-IT" dirty="0"/>
        </a:p>
      </dgm:t>
    </dgm:pt>
    <dgm:pt modelId="{7988C66C-920A-43DD-A0F1-4682641AB58A}" type="parTrans" cxnId="{99C4AADE-F0E0-4D07-A68A-0F88613D04F1}">
      <dgm:prSet/>
      <dgm:spPr/>
      <dgm:t>
        <a:bodyPr/>
        <a:lstStyle/>
        <a:p>
          <a:endParaRPr lang="it-IT"/>
        </a:p>
      </dgm:t>
    </dgm:pt>
    <dgm:pt modelId="{F8503CB6-7145-4E95-BADD-3E1608CF8041}" type="sibTrans" cxnId="{99C4AADE-F0E0-4D07-A68A-0F88613D04F1}">
      <dgm:prSet/>
      <dgm:spPr/>
      <dgm:t>
        <a:bodyPr/>
        <a:lstStyle/>
        <a:p>
          <a:endParaRPr lang="it-IT"/>
        </a:p>
      </dgm:t>
    </dgm:pt>
    <dgm:pt modelId="{2600BB07-6510-4FC8-B943-1AFA014B9D3D}">
      <dgm:prSet/>
      <dgm:spPr/>
      <dgm:t>
        <a:bodyPr/>
        <a:lstStyle/>
        <a:p>
          <a:pPr rtl="0"/>
          <a:r>
            <a:rPr lang="it-IT" b="0" i="0" smtClean="0"/>
            <a:t>Errori di formattazione!</a:t>
          </a:r>
          <a:endParaRPr lang="it-IT"/>
        </a:p>
      </dgm:t>
    </dgm:pt>
    <dgm:pt modelId="{1F7B2EAE-5647-4D19-898E-847D6DCDB684}" type="parTrans" cxnId="{D5EF9DE7-1B01-443B-85A0-65FD1085D4E0}">
      <dgm:prSet/>
      <dgm:spPr/>
      <dgm:t>
        <a:bodyPr/>
        <a:lstStyle/>
        <a:p>
          <a:endParaRPr lang="it-IT"/>
        </a:p>
      </dgm:t>
    </dgm:pt>
    <dgm:pt modelId="{67142C13-8738-4B45-B0E2-9D8F631587C3}" type="sibTrans" cxnId="{D5EF9DE7-1B01-443B-85A0-65FD1085D4E0}">
      <dgm:prSet/>
      <dgm:spPr/>
      <dgm:t>
        <a:bodyPr/>
        <a:lstStyle/>
        <a:p>
          <a:endParaRPr lang="it-IT"/>
        </a:p>
      </dgm:t>
    </dgm:pt>
    <dgm:pt modelId="{30657697-DABE-4A7A-AD20-D0CF046643ED}" type="pres">
      <dgm:prSet presAssocID="{D77787EE-25BC-45C7-8273-A79DB0413594}" presName="linear" presStyleCnt="0">
        <dgm:presLayoutVars>
          <dgm:animLvl val="lvl"/>
          <dgm:resizeHandles val="exact"/>
        </dgm:presLayoutVars>
      </dgm:prSet>
      <dgm:spPr/>
      <dgm:t>
        <a:bodyPr/>
        <a:lstStyle/>
        <a:p>
          <a:endParaRPr lang="it-IT"/>
        </a:p>
      </dgm:t>
    </dgm:pt>
    <dgm:pt modelId="{9A5B3D09-7E69-4E90-9535-8DDCC6150E0E}" type="pres">
      <dgm:prSet presAssocID="{E7175B84-F3B8-470F-B349-D530CF185CB6}" presName="parentText" presStyleLbl="node1" presStyleIdx="0" presStyleCnt="5">
        <dgm:presLayoutVars>
          <dgm:chMax val="0"/>
          <dgm:bulletEnabled val="1"/>
        </dgm:presLayoutVars>
      </dgm:prSet>
      <dgm:spPr/>
      <dgm:t>
        <a:bodyPr/>
        <a:lstStyle/>
        <a:p>
          <a:endParaRPr lang="it-IT"/>
        </a:p>
      </dgm:t>
    </dgm:pt>
    <dgm:pt modelId="{4C2F0C7F-0AC0-4AB9-A3FF-3F19A1E1C877}" type="pres">
      <dgm:prSet presAssocID="{302CD987-D16A-4D13-B203-3481DB1976EB}" presName="spacer" presStyleCnt="0"/>
      <dgm:spPr/>
    </dgm:pt>
    <dgm:pt modelId="{EF57EEFC-8AC5-4DFB-9ED7-8C4614CC9530}" type="pres">
      <dgm:prSet presAssocID="{367FC620-DDC6-4E5A-A262-8348CEDF371F}" presName="parentText" presStyleLbl="node1" presStyleIdx="1" presStyleCnt="5">
        <dgm:presLayoutVars>
          <dgm:chMax val="0"/>
          <dgm:bulletEnabled val="1"/>
        </dgm:presLayoutVars>
      </dgm:prSet>
      <dgm:spPr/>
      <dgm:t>
        <a:bodyPr/>
        <a:lstStyle/>
        <a:p>
          <a:endParaRPr lang="it-IT"/>
        </a:p>
      </dgm:t>
    </dgm:pt>
    <dgm:pt modelId="{500E0DCF-BE16-4434-8E53-CA541CD9F7B0}" type="pres">
      <dgm:prSet presAssocID="{BD9F5C60-C21C-42B6-ABF9-C54FDFD637CC}" presName="spacer" presStyleCnt="0"/>
      <dgm:spPr/>
    </dgm:pt>
    <dgm:pt modelId="{DFE9C5C2-3BC0-4C71-94C4-DB1E59C08A19}" type="pres">
      <dgm:prSet presAssocID="{AC4B09B7-8D23-44E4-ABDA-93DBF2F33C46}" presName="parentText" presStyleLbl="node1" presStyleIdx="2" presStyleCnt="5">
        <dgm:presLayoutVars>
          <dgm:chMax val="0"/>
          <dgm:bulletEnabled val="1"/>
        </dgm:presLayoutVars>
      </dgm:prSet>
      <dgm:spPr/>
      <dgm:t>
        <a:bodyPr/>
        <a:lstStyle/>
        <a:p>
          <a:endParaRPr lang="it-IT"/>
        </a:p>
      </dgm:t>
    </dgm:pt>
    <dgm:pt modelId="{ECFADCD2-FA6D-477C-B8AC-205B2DFE59DC}" type="pres">
      <dgm:prSet presAssocID="{3C5DCC0A-4225-401B-AF30-FA4133824BD2}" presName="spacer" presStyleCnt="0"/>
      <dgm:spPr/>
    </dgm:pt>
    <dgm:pt modelId="{42BAEADF-3780-45A1-A685-6F05438B0256}" type="pres">
      <dgm:prSet presAssocID="{1C692BE9-0D59-4C8B-BD79-CB3456F92568}" presName="parentText" presStyleLbl="node1" presStyleIdx="3" presStyleCnt="5">
        <dgm:presLayoutVars>
          <dgm:chMax val="0"/>
          <dgm:bulletEnabled val="1"/>
        </dgm:presLayoutVars>
      </dgm:prSet>
      <dgm:spPr/>
      <dgm:t>
        <a:bodyPr/>
        <a:lstStyle/>
        <a:p>
          <a:endParaRPr lang="it-IT"/>
        </a:p>
      </dgm:t>
    </dgm:pt>
    <dgm:pt modelId="{0ED8D441-0653-408D-ADB8-B39C3A36AE7A}" type="pres">
      <dgm:prSet presAssocID="{F8503CB6-7145-4E95-BADD-3E1608CF8041}" presName="spacer" presStyleCnt="0"/>
      <dgm:spPr/>
    </dgm:pt>
    <dgm:pt modelId="{8FCEA85E-81CF-4AAC-96F1-FFCD23FC6AA3}" type="pres">
      <dgm:prSet presAssocID="{2600BB07-6510-4FC8-B943-1AFA014B9D3D}" presName="parentText" presStyleLbl="node1" presStyleIdx="4" presStyleCnt="5">
        <dgm:presLayoutVars>
          <dgm:chMax val="0"/>
          <dgm:bulletEnabled val="1"/>
        </dgm:presLayoutVars>
      </dgm:prSet>
      <dgm:spPr/>
      <dgm:t>
        <a:bodyPr/>
        <a:lstStyle/>
        <a:p>
          <a:endParaRPr lang="it-IT"/>
        </a:p>
      </dgm:t>
    </dgm:pt>
  </dgm:ptLst>
  <dgm:cxnLst>
    <dgm:cxn modelId="{B2682146-76E2-4368-B012-96BF275A4D94}" srcId="{D77787EE-25BC-45C7-8273-A79DB0413594}" destId="{367FC620-DDC6-4E5A-A262-8348CEDF371F}" srcOrd="1" destOrd="0" parTransId="{E74B09BD-55B9-4A89-A5C0-6AE446EBC31D}" sibTransId="{BD9F5C60-C21C-42B6-ABF9-C54FDFD637CC}"/>
    <dgm:cxn modelId="{6B5D5E7F-EFA5-4564-AC5E-BE15B70080DC}" type="presOf" srcId="{367FC620-DDC6-4E5A-A262-8348CEDF371F}" destId="{EF57EEFC-8AC5-4DFB-9ED7-8C4614CC9530}" srcOrd="0" destOrd="0" presId="urn:microsoft.com/office/officeart/2005/8/layout/vList2"/>
    <dgm:cxn modelId="{71F3F883-5136-4863-B67E-70FFF20EFFAE}" type="presOf" srcId="{2600BB07-6510-4FC8-B943-1AFA014B9D3D}" destId="{8FCEA85E-81CF-4AAC-96F1-FFCD23FC6AA3}" srcOrd="0" destOrd="0" presId="urn:microsoft.com/office/officeart/2005/8/layout/vList2"/>
    <dgm:cxn modelId="{9D4A09C1-B398-41B7-8D1C-7A23990A629C}" type="presOf" srcId="{D77787EE-25BC-45C7-8273-A79DB0413594}" destId="{30657697-DABE-4A7A-AD20-D0CF046643ED}" srcOrd="0" destOrd="0" presId="urn:microsoft.com/office/officeart/2005/8/layout/vList2"/>
    <dgm:cxn modelId="{44428F7A-7B0D-4FE8-9C0D-E3A5C29F9FFE}" type="presOf" srcId="{1C692BE9-0D59-4C8B-BD79-CB3456F92568}" destId="{42BAEADF-3780-45A1-A685-6F05438B0256}" srcOrd="0" destOrd="0" presId="urn:microsoft.com/office/officeart/2005/8/layout/vList2"/>
    <dgm:cxn modelId="{EA772593-808E-4C59-A0A4-91128D45C130}" type="presOf" srcId="{AC4B09B7-8D23-44E4-ABDA-93DBF2F33C46}" destId="{DFE9C5C2-3BC0-4C71-94C4-DB1E59C08A19}" srcOrd="0" destOrd="0" presId="urn:microsoft.com/office/officeart/2005/8/layout/vList2"/>
    <dgm:cxn modelId="{FB37F565-4674-4DBD-8D45-815851D19407}" srcId="{D77787EE-25BC-45C7-8273-A79DB0413594}" destId="{E7175B84-F3B8-470F-B349-D530CF185CB6}" srcOrd="0" destOrd="0" parTransId="{A9B4054C-74B2-4918-8870-81264F57BC37}" sibTransId="{302CD987-D16A-4D13-B203-3481DB1976EB}"/>
    <dgm:cxn modelId="{9191238C-4BA2-48E0-B4E0-D741E1374907}" type="presOf" srcId="{E7175B84-F3B8-470F-B349-D530CF185CB6}" destId="{9A5B3D09-7E69-4E90-9535-8DDCC6150E0E}" srcOrd="0" destOrd="0" presId="urn:microsoft.com/office/officeart/2005/8/layout/vList2"/>
    <dgm:cxn modelId="{D5EF9DE7-1B01-443B-85A0-65FD1085D4E0}" srcId="{D77787EE-25BC-45C7-8273-A79DB0413594}" destId="{2600BB07-6510-4FC8-B943-1AFA014B9D3D}" srcOrd="4" destOrd="0" parTransId="{1F7B2EAE-5647-4D19-898E-847D6DCDB684}" sibTransId="{67142C13-8738-4B45-B0E2-9D8F631587C3}"/>
    <dgm:cxn modelId="{99C4AADE-F0E0-4D07-A68A-0F88613D04F1}" srcId="{D77787EE-25BC-45C7-8273-A79DB0413594}" destId="{1C692BE9-0D59-4C8B-BD79-CB3456F92568}" srcOrd="3" destOrd="0" parTransId="{7988C66C-920A-43DD-A0F1-4682641AB58A}" sibTransId="{F8503CB6-7145-4E95-BADD-3E1608CF8041}"/>
    <dgm:cxn modelId="{42A0584E-B2BE-4252-A60A-80750D9E0528}" srcId="{D77787EE-25BC-45C7-8273-A79DB0413594}" destId="{AC4B09B7-8D23-44E4-ABDA-93DBF2F33C46}" srcOrd="2" destOrd="0" parTransId="{CD74662F-16F9-4568-BF7F-433D71A6C633}" sibTransId="{3C5DCC0A-4225-401B-AF30-FA4133824BD2}"/>
    <dgm:cxn modelId="{9C98BAAD-0DDA-42F3-8763-FBBD3B088EFA}" type="presParOf" srcId="{30657697-DABE-4A7A-AD20-D0CF046643ED}" destId="{9A5B3D09-7E69-4E90-9535-8DDCC6150E0E}" srcOrd="0" destOrd="0" presId="urn:microsoft.com/office/officeart/2005/8/layout/vList2"/>
    <dgm:cxn modelId="{6BE19FDE-2533-4682-9404-43A4C315D294}" type="presParOf" srcId="{30657697-DABE-4A7A-AD20-D0CF046643ED}" destId="{4C2F0C7F-0AC0-4AB9-A3FF-3F19A1E1C877}" srcOrd="1" destOrd="0" presId="urn:microsoft.com/office/officeart/2005/8/layout/vList2"/>
    <dgm:cxn modelId="{4AAA5B63-EEF2-41C8-A10C-912907A858B6}" type="presParOf" srcId="{30657697-DABE-4A7A-AD20-D0CF046643ED}" destId="{EF57EEFC-8AC5-4DFB-9ED7-8C4614CC9530}" srcOrd="2" destOrd="0" presId="urn:microsoft.com/office/officeart/2005/8/layout/vList2"/>
    <dgm:cxn modelId="{9A1DD878-273E-4A84-AF55-179E84C2146E}" type="presParOf" srcId="{30657697-DABE-4A7A-AD20-D0CF046643ED}" destId="{500E0DCF-BE16-4434-8E53-CA541CD9F7B0}" srcOrd="3" destOrd="0" presId="urn:microsoft.com/office/officeart/2005/8/layout/vList2"/>
    <dgm:cxn modelId="{AFCB964D-D823-4D5A-9614-22FABA94F770}" type="presParOf" srcId="{30657697-DABE-4A7A-AD20-D0CF046643ED}" destId="{DFE9C5C2-3BC0-4C71-94C4-DB1E59C08A19}" srcOrd="4" destOrd="0" presId="urn:microsoft.com/office/officeart/2005/8/layout/vList2"/>
    <dgm:cxn modelId="{E9C9A89B-AB75-46DF-BEB9-38A399FDEFAE}" type="presParOf" srcId="{30657697-DABE-4A7A-AD20-D0CF046643ED}" destId="{ECFADCD2-FA6D-477C-B8AC-205B2DFE59DC}" srcOrd="5" destOrd="0" presId="urn:microsoft.com/office/officeart/2005/8/layout/vList2"/>
    <dgm:cxn modelId="{1423ED91-157B-4049-A9EF-A86209F38279}" type="presParOf" srcId="{30657697-DABE-4A7A-AD20-D0CF046643ED}" destId="{42BAEADF-3780-45A1-A685-6F05438B0256}" srcOrd="6" destOrd="0" presId="urn:microsoft.com/office/officeart/2005/8/layout/vList2"/>
    <dgm:cxn modelId="{E31195B2-004C-4D1A-A029-D7E1450D090D}" type="presParOf" srcId="{30657697-DABE-4A7A-AD20-D0CF046643ED}" destId="{0ED8D441-0653-408D-ADB8-B39C3A36AE7A}" srcOrd="7" destOrd="0" presId="urn:microsoft.com/office/officeart/2005/8/layout/vList2"/>
    <dgm:cxn modelId="{3173F4D7-465C-4DF9-ACD9-4A44D5309756}" type="presParOf" srcId="{30657697-DABE-4A7A-AD20-D0CF046643ED}" destId="{8FCEA85E-81CF-4AAC-96F1-FFCD23FC6AA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C0658C-2E85-4675-AB15-C996B7F341D6}"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A39ADD82-D862-4ABC-98F0-ECC316800B18}">
      <dgm:prSet custT="1"/>
      <dgm:spPr>
        <a:solidFill>
          <a:srgbClr val="0070C0"/>
        </a:solidFill>
      </dgm:spPr>
      <dgm:t>
        <a:bodyPr/>
        <a:lstStyle/>
        <a:p>
          <a:pPr algn="l" rtl="0"/>
          <a:r>
            <a:rPr lang="it-IT" sz="2800" dirty="0" smtClean="0"/>
            <a:t>«La Sosta ci vuole aiutare a fare sintesi e a incanalare il nostro cammino ecclesiale, sorretto dalla misericordia, ricentrando il nostro sguardo sul volto misericordioso. Ci soffermiamo ancora, per dare compimento, sui Consigli pastorali parrocchiali come esercizio di </a:t>
          </a:r>
          <a:r>
            <a:rPr lang="it-IT" sz="2800" dirty="0" err="1" smtClean="0"/>
            <a:t>sinodalità</a:t>
          </a:r>
          <a:r>
            <a:rPr lang="it-IT" sz="2800" dirty="0" smtClean="0"/>
            <a:t>». </a:t>
          </a:r>
        </a:p>
        <a:p>
          <a:pPr algn="r" rtl="0"/>
          <a:r>
            <a:rPr lang="it-IT" sz="1800" i="1" dirty="0" err="1" smtClean="0"/>
            <a:t>Mons</a:t>
          </a:r>
          <a:r>
            <a:rPr lang="it-IT" sz="1800" i="1" dirty="0" smtClean="0"/>
            <a:t>. Giuseppe Giudice</a:t>
          </a:r>
          <a:endParaRPr lang="it-IT" sz="1800" dirty="0"/>
        </a:p>
      </dgm:t>
    </dgm:pt>
    <dgm:pt modelId="{67390019-5CDF-4190-A5EA-D8CDD2509187}" type="parTrans" cxnId="{66048EA8-54A3-49BF-A1F9-DBD135D90057}">
      <dgm:prSet/>
      <dgm:spPr/>
      <dgm:t>
        <a:bodyPr/>
        <a:lstStyle/>
        <a:p>
          <a:endParaRPr lang="it-IT"/>
        </a:p>
      </dgm:t>
    </dgm:pt>
    <dgm:pt modelId="{04D55F4A-E7B2-4043-9276-219216C50EB7}" type="sibTrans" cxnId="{66048EA8-54A3-49BF-A1F9-DBD135D90057}">
      <dgm:prSet/>
      <dgm:spPr/>
      <dgm:t>
        <a:bodyPr/>
        <a:lstStyle/>
        <a:p>
          <a:endParaRPr lang="it-IT"/>
        </a:p>
      </dgm:t>
    </dgm:pt>
    <dgm:pt modelId="{82572B47-FFF4-484F-9B6A-F15365442E41}">
      <dgm:prSet/>
      <dgm:spPr>
        <a:solidFill>
          <a:srgbClr val="0070C0"/>
        </a:solidFill>
      </dgm:spPr>
      <dgm:t>
        <a:bodyPr/>
        <a:lstStyle/>
        <a:p>
          <a:pPr algn="l"/>
          <a:endParaRPr lang="it-IT" sz="2000" dirty="0"/>
        </a:p>
      </dgm:t>
    </dgm:pt>
    <dgm:pt modelId="{B00398B2-7CC3-4194-B141-735D9C82EC26}" type="parTrans" cxnId="{B0822734-4F33-4782-9E32-7824131BA7BF}">
      <dgm:prSet/>
      <dgm:spPr/>
      <dgm:t>
        <a:bodyPr/>
        <a:lstStyle/>
        <a:p>
          <a:endParaRPr lang="it-IT"/>
        </a:p>
      </dgm:t>
    </dgm:pt>
    <dgm:pt modelId="{950B3650-802A-4CB8-B18F-09122505BB93}" type="sibTrans" cxnId="{B0822734-4F33-4782-9E32-7824131BA7BF}">
      <dgm:prSet/>
      <dgm:spPr/>
      <dgm:t>
        <a:bodyPr/>
        <a:lstStyle/>
        <a:p>
          <a:endParaRPr lang="it-IT"/>
        </a:p>
      </dgm:t>
    </dgm:pt>
    <dgm:pt modelId="{9AE0F131-796A-442B-88E4-9144E48B4848}" type="pres">
      <dgm:prSet presAssocID="{FCC0658C-2E85-4675-AB15-C996B7F341D6}" presName="Name0" presStyleCnt="0">
        <dgm:presLayoutVars>
          <dgm:dir/>
          <dgm:resizeHandles val="exact"/>
        </dgm:presLayoutVars>
      </dgm:prSet>
      <dgm:spPr/>
      <dgm:t>
        <a:bodyPr/>
        <a:lstStyle/>
        <a:p>
          <a:endParaRPr lang="it-IT"/>
        </a:p>
      </dgm:t>
    </dgm:pt>
    <dgm:pt modelId="{2519F19C-B79C-4FF0-92E0-0F58D755FFCA}" type="pres">
      <dgm:prSet presAssocID="{A39ADD82-D862-4ABC-98F0-ECC316800B18}" presName="parAndChTx" presStyleLbl="node1" presStyleIdx="0" presStyleCnt="1" custLinFactNeighborX="6040" custLinFactNeighborY="10526">
        <dgm:presLayoutVars>
          <dgm:bulletEnabled val="1"/>
        </dgm:presLayoutVars>
      </dgm:prSet>
      <dgm:spPr/>
      <dgm:t>
        <a:bodyPr/>
        <a:lstStyle/>
        <a:p>
          <a:endParaRPr lang="it-IT"/>
        </a:p>
      </dgm:t>
    </dgm:pt>
  </dgm:ptLst>
  <dgm:cxnLst>
    <dgm:cxn modelId="{1378B3DE-AD6F-47B9-9C49-CC9C0B3ABB60}" type="presOf" srcId="{A39ADD82-D862-4ABC-98F0-ECC316800B18}" destId="{2519F19C-B79C-4FF0-92E0-0F58D755FFCA}" srcOrd="0" destOrd="0" presId="urn:microsoft.com/office/officeart/2005/8/layout/hChevron3"/>
    <dgm:cxn modelId="{B0822734-4F33-4782-9E32-7824131BA7BF}" srcId="{A39ADD82-D862-4ABC-98F0-ECC316800B18}" destId="{82572B47-FFF4-484F-9B6A-F15365442E41}" srcOrd="0" destOrd="0" parTransId="{B00398B2-7CC3-4194-B141-735D9C82EC26}" sibTransId="{950B3650-802A-4CB8-B18F-09122505BB93}"/>
    <dgm:cxn modelId="{4E0CC189-24CD-42C9-95A7-07C590CB6679}" type="presOf" srcId="{82572B47-FFF4-484F-9B6A-F15365442E41}" destId="{2519F19C-B79C-4FF0-92E0-0F58D755FFCA}" srcOrd="0" destOrd="1" presId="urn:microsoft.com/office/officeart/2005/8/layout/hChevron3"/>
    <dgm:cxn modelId="{5B0D984E-8DAC-4936-AE71-81B8DC9AE9A8}" type="presOf" srcId="{FCC0658C-2E85-4675-AB15-C996B7F341D6}" destId="{9AE0F131-796A-442B-88E4-9144E48B4848}" srcOrd="0" destOrd="0" presId="urn:microsoft.com/office/officeart/2005/8/layout/hChevron3"/>
    <dgm:cxn modelId="{66048EA8-54A3-49BF-A1F9-DBD135D90057}" srcId="{FCC0658C-2E85-4675-AB15-C996B7F341D6}" destId="{A39ADD82-D862-4ABC-98F0-ECC316800B18}" srcOrd="0" destOrd="0" parTransId="{67390019-5CDF-4190-A5EA-D8CDD2509187}" sibTransId="{04D55F4A-E7B2-4043-9276-219216C50EB7}"/>
    <dgm:cxn modelId="{9C608211-070B-4354-9D2C-F4FB7A2703A7}" type="presParOf" srcId="{9AE0F131-796A-442B-88E4-9144E48B4848}" destId="{2519F19C-B79C-4FF0-92E0-0F58D755FFC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F08331-4B1F-49FA-A2AA-0B305A4045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2BA863E-DE07-48F5-AFB6-A911C058F95A}">
      <dgm:prSet/>
      <dgm:spPr/>
      <dgm:t>
        <a:bodyPr/>
        <a:lstStyle/>
        <a:p>
          <a:pPr algn="l" rtl="0"/>
          <a:r>
            <a:rPr lang="it-IT" b="0" i="0" dirty="0" smtClean="0"/>
            <a:t>«Accettando il suggerimento del suocero di Mosè, si può diventare una Chiesa a cerchi concentrici, che passi dalla </a:t>
          </a:r>
          <a:r>
            <a:rPr lang="it-IT" b="0" i="0" dirty="0" err="1" smtClean="0"/>
            <a:t>solitarietà</a:t>
          </a:r>
          <a:r>
            <a:rPr lang="it-IT" b="0" i="0" dirty="0" smtClean="0"/>
            <a:t> alla solidarietà, permettendo ad ogni persona di esprimere il proprio carisma per il bene comune. Una Chiesa dove non tutti fanno tutto, ma dove tutti riconoscono con umiltà il dono ricevuto dal Signore nel </a:t>
          </a:r>
          <a:r>
            <a:rPr lang="it-IT" b="0" i="0" dirty="0" smtClean="0"/>
            <a:t>battesimo</a:t>
          </a:r>
          <a:r>
            <a:rPr lang="it-IT" b="0" i="0" dirty="0" smtClean="0"/>
            <a:t>, non lo nascondono, ma lo utilizzano per il bene di tutta la comunità in uno stile sinodale. Una Chiesa a cerchi concentrici riscopre nella fede il ruolo dei fedeli laici, dei presbiteri, dei diaconi, dei religiosi e delle religiose, del Vescovo e del Papa e non fa confusione perché sa che il cuore dei cerchi - il primo cerchio - è il Signore».</a:t>
          </a:r>
        </a:p>
        <a:p>
          <a:pPr algn="r" rtl="0"/>
          <a:r>
            <a:rPr lang="it-IT" b="0" i="1" dirty="0" err="1" smtClean="0"/>
            <a:t>Mons</a:t>
          </a:r>
          <a:r>
            <a:rPr lang="it-IT" b="0" i="1" dirty="0" smtClean="0"/>
            <a:t>. Giuseppe Giudice</a:t>
          </a:r>
        </a:p>
        <a:p>
          <a:pPr algn="r" rtl="0"/>
          <a:r>
            <a:rPr lang="it-IT" b="0" i="1" dirty="0" smtClean="0"/>
            <a:t>Quattro passi insieme</a:t>
          </a:r>
        </a:p>
      </dgm:t>
    </dgm:pt>
    <dgm:pt modelId="{29C20369-7814-4EED-855F-95428CAA9713}" type="parTrans" cxnId="{BFB4E8C9-A537-4F8B-983D-68AC13B0510E}">
      <dgm:prSet/>
      <dgm:spPr/>
      <dgm:t>
        <a:bodyPr/>
        <a:lstStyle/>
        <a:p>
          <a:endParaRPr lang="it-IT"/>
        </a:p>
      </dgm:t>
    </dgm:pt>
    <dgm:pt modelId="{BA6F1022-0929-4B52-BC3D-F36C46C04F43}" type="sibTrans" cxnId="{BFB4E8C9-A537-4F8B-983D-68AC13B0510E}">
      <dgm:prSet/>
      <dgm:spPr/>
      <dgm:t>
        <a:bodyPr/>
        <a:lstStyle/>
        <a:p>
          <a:endParaRPr lang="it-IT"/>
        </a:p>
      </dgm:t>
    </dgm:pt>
    <dgm:pt modelId="{6C8EEFE9-FE61-45AB-ABB1-ECC0B0C9D976}" type="pres">
      <dgm:prSet presAssocID="{D1F08331-4B1F-49FA-A2AA-0B305A404569}" presName="linear" presStyleCnt="0">
        <dgm:presLayoutVars>
          <dgm:animLvl val="lvl"/>
          <dgm:resizeHandles val="exact"/>
        </dgm:presLayoutVars>
      </dgm:prSet>
      <dgm:spPr/>
      <dgm:t>
        <a:bodyPr/>
        <a:lstStyle/>
        <a:p>
          <a:endParaRPr lang="it-IT"/>
        </a:p>
      </dgm:t>
    </dgm:pt>
    <dgm:pt modelId="{570BFC77-FE3E-4858-BB34-77FDF23C8FF3}" type="pres">
      <dgm:prSet presAssocID="{52BA863E-DE07-48F5-AFB6-A911C058F95A}" presName="parentText" presStyleLbl="node1" presStyleIdx="0" presStyleCnt="1" custScaleY="107848">
        <dgm:presLayoutVars>
          <dgm:chMax val="0"/>
          <dgm:bulletEnabled val="1"/>
        </dgm:presLayoutVars>
      </dgm:prSet>
      <dgm:spPr/>
      <dgm:t>
        <a:bodyPr/>
        <a:lstStyle/>
        <a:p>
          <a:endParaRPr lang="it-IT"/>
        </a:p>
      </dgm:t>
    </dgm:pt>
  </dgm:ptLst>
  <dgm:cxnLst>
    <dgm:cxn modelId="{BFB4E8C9-A537-4F8B-983D-68AC13B0510E}" srcId="{D1F08331-4B1F-49FA-A2AA-0B305A404569}" destId="{52BA863E-DE07-48F5-AFB6-A911C058F95A}" srcOrd="0" destOrd="0" parTransId="{29C20369-7814-4EED-855F-95428CAA9713}" sibTransId="{BA6F1022-0929-4B52-BC3D-F36C46C04F43}"/>
    <dgm:cxn modelId="{B5AEFDD1-5FA4-410E-B2D3-A4585A009F3A}" type="presOf" srcId="{D1F08331-4B1F-49FA-A2AA-0B305A404569}" destId="{6C8EEFE9-FE61-45AB-ABB1-ECC0B0C9D976}" srcOrd="0" destOrd="0" presId="urn:microsoft.com/office/officeart/2005/8/layout/vList2"/>
    <dgm:cxn modelId="{B800032F-6C5B-4860-9A9A-7941914D1670}" type="presOf" srcId="{52BA863E-DE07-48F5-AFB6-A911C058F95A}" destId="{570BFC77-FE3E-4858-BB34-77FDF23C8FF3}" srcOrd="0" destOrd="0" presId="urn:microsoft.com/office/officeart/2005/8/layout/vList2"/>
    <dgm:cxn modelId="{CDD98A2C-5A4E-450A-B0BE-59BD10FDB306}" type="presParOf" srcId="{6C8EEFE9-FE61-45AB-ABB1-ECC0B0C9D976}" destId="{570BFC77-FE3E-4858-BB34-77FDF23C8F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6E54E9-15C1-4DCB-95B1-3DDB5878C38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F4FDB9CE-3A93-46B9-BD8D-B2DD1F93C12A}">
      <dgm:prSet custT="1"/>
      <dgm:spPr/>
      <dgm:t>
        <a:bodyPr/>
        <a:lstStyle/>
        <a:p>
          <a:pPr algn="just" rtl="0"/>
          <a:r>
            <a:rPr lang="it-IT" sz="2400" b="0" i="0" dirty="0" smtClean="0"/>
            <a:t>«Mi piace una Chiesa italiana inquieta, sempre più vicina agli abbandonati, ai dimenticati, agli imperfetti. Desidero una Chiesa lieta con il volto di mamma, che comprende, accompagna, accarezza. Sognate anche voi questa Chiesa, credete in essa, innovate con libertà». </a:t>
          </a:r>
        </a:p>
        <a:p>
          <a:pPr algn="r" rtl="0"/>
          <a:r>
            <a:rPr lang="it-IT" sz="2000" b="0" i="1" dirty="0" smtClean="0"/>
            <a:t>Papa Francesco </a:t>
          </a:r>
        </a:p>
        <a:p>
          <a:pPr algn="r" rtl="0"/>
          <a:r>
            <a:rPr lang="it-IT" sz="2000" b="0" i="1" dirty="0" smtClean="0"/>
            <a:t>Discorso ai delegati al V Convegno Ecclesiale Nazionale di Firenze</a:t>
          </a:r>
          <a:endParaRPr lang="it-IT" sz="2000" i="1" dirty="0"/>
        </a:p>
      </dgm:t>
    </dgm:pt>
    <dgm:pt modelId="{1CC5D156-14D7-4199-80DF-4D62B5381020}" type="parTrans" cxnId="{D2CA7828-DD55-4F45-A19F-78EF5A0A70E4}">
      <dgm:prSet/>
      <dgm:spPr/>
      <dgm:t>
        <a:bodyPr/>
        <a:lstStyle/>
        <a:p>
          <a:endParaRPr lang="it-IT"/>
        </a:p>
      </dgm:t>
    </dgm:pt>
    <dgm:pt modelId="{6C235EF0-3346-4E5E-A606-AAA98BD20AD2}" type="sibTrans" cxnId="{D2CA7828-DD55-4F45-A19F-78EF5A0A70E4}">
      <dgm:prSet/>
      <dgm:spPr/>
      <dgm:t>
        <a:bodyPr/>
        <a:lstStyle/>
        <a:p>
          <a:endParaRPr lang="it-IT"/>
        </a:p>
      </dgm:t>
    </dgm:pt>
    <dgm:pt modelId="{0764219D-3B32-48EA-9303-6B03821A1675}" type="pres">
      <dgm:prSet presAssocID="{786E54E9-15C1-4DCB-95B1-3DDB5878C382}" presName="linearFlow" presStyleCnt="0">
        <dgm:presLayoutVars>
          <dgm:dir/>
          <dgm:resizeHandles val="exact"/>
        </dgm:presLayoutVars>
      </dgm:prSet>
      <dgm:spPr/>
      <dgm:t>
        <a:bodyPr/>
        <a:lstStyle/>
        <a:p>
          <a:endParaRPr lang="it-IT"/>
        </a:p>
      </dgm:t>
    </dgm:pt>
    <dgm:pt modelId="{BB7F6383-5391-4CED-B503-4FA7D5069AC1}" type="pres">
      <dgm:prSet presAssocID="{F4FDB9CE-3A93-46B9-BD8D-B2DD1F93C12A}" presName="composite" presStyleCnt="0"/>
      <dgm:spPr/>
    </dgm:pt>
    <dgm:pt modelId="{3E5B3A96-1C95-4F5B-9501-688C90B94AFA}" type="pres">
      <dgm:prSet presAssocID="{F4FDB9CE-3A93-46B9-BD8D-B2DD1F93C12A}" presName="imgShp" presStyleLbl="fgImgPlace1" presStyleIdx="0" presStyleCnt="1" custLinFactNeighborX="-14182" custLinFactNeighborY="-125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F9F5918E-CE80-4A3E-BEE7-14A20C819A14}" type="pres">
      <dgm:prSet presAssocID="{F4FDB9CE-3A93-46B9-BD8D-B2DD1F93C12A}" presName="txShp" presStyleLbl="node1" presStyleIdx="0" presStyleCnt="1" custScaleX="132833" custScaleY="116396" custLinFactNeighborX="7199" custLinFactNeighborY="409">
        <dgm:presLayoutVars>
          <dgm:bulletEnabled val="1"/>
        </dgm:presLayoutVars>
      </dgm:prSet>
      <dgm:spPr/>
      <dgm:t>
        <a:bodyPr/>
        <a:lstStyle/>
        <a:p>
          <a:endParaRPr lang="it-IT"/>
        </a:p>
      </dgm:t>
    </dgm:pt>
  </dgm:ptLst>
  <dgm:cxnLst>
    <dgm:cxn modelId="{D2CA7828-DD55-4F45-A19F-78EF5A0A70E4}" srcId="{786E54E9-15C1-4DCB-95B1-3DDB5878C382}" destId="{F4FDB9CE-3A93-46B9-BD8D-B2DD1F93C12A}" srcOrd="0" destOrd="0" parTransId="{1CC5D156-14D7-4199-80DF-4D62B5381020}" sibTransId="{6C235EF0-3346-4E5E-A606-AAA98BD20AD2}"/>
    <dgm:cxn modelId="{54BB320F-8516-4664-9CAF-83C81D83E7D8}" type="presOf" srcId="{F4FDB9CE-3A93-46B9-BD8D-B2DD1F93C12A}" destId="{F9F5918E-CE80-4A3E-BEE7-14A20C819A14}" srcOrd="0" destOrd="0" presId="urn:microsoft.com/office/officeart/2005/8/layout/vList3"/>
    <dgm:cxn modelId="{E91F7740-FF90-4B5F-95BF-F2B523D0FAA1}" type="presOf" srcId="{786E54E9-15C1-4DCB-95B1-3DDB5878C382}" destId="{0764219D-3B32-48EA-9303-6B03821A1675}" srcOrd="0" destOrd="0" presId="urn:microsoft.com/office/officeart/2005/8/layout/vList3"/>
    <dgm:cxn modelId="{50898166-D5C2-4BA3-AAD4-702B93CED09D}" type="presParOf" srcId="{0764219D-3B32-48EA-9303-6B03821A1675}" destId="{BB7F6383-5391-4CED-B503-4FA7D5069AC1}" srcOrd="0" destOrd="0" presId="urn:microsoft.com/office/officeart/2005/8/layout/vList3"/>
    <dgm:cxn modelId="{713A5273-BCC7-460A-A9EF-F33CCBA42C53}" type="presParOf" srcId="{BB7F6383-5391-4CED-B503-4FA7D5069AC1}" destId="{3E5B3A96-1C95-4F5B-9501-688C90B94AFA}" srcOrd="0" destOrd="0" presId="urn:microsoft.com/office/officeart/2005/8/layout/vList3"/>
    <dgm:cxn modelId="{AEB5A68C-8638-4DC7-8B94-A9EBC7BC1881}" type="presParOf" srcId="{BB7F6383-5391-4CED-B503-4FA7D5069AC1}" destId="{F9F5918E-CE80-4A3E-BEE7-14A20C819A1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60E5C-EEE9-4AE6-A634-89E5B878ABA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0C6B3E7B-1EFD-47A2-87DC-830116691535}">
      <dgm:prSet custT="1"/>
      <dgm:spPr>
        <a:solidFill>
          <a:srgbClr val="0070C0"/>
        </a:solidFill>
        <a:ln>
          <a:solidFill>
            <a:srgbClr val="92D050"/>
          </a:solidFill>
        </a:ln>
      </dgm:spPr>
      <dgm:t>
        <a:bodyPr/>
        <a:lstStyle/>
        <a:p>
          <a:pPr algn="l" rtl="0"/>
          <a:r>
            <a:rPr lang="it-IT" sz="2800" b="0" i="0" dirty="0" smtClean="0"/>
            <a:t>«Non è un libro dei sogni, ma il sogno di Chiesa per realizzare il quale c’è bisogno del contributo di ciascuno». </a:t>
          </a:r>
        </a:p>
        <a:p>
          <a:pPr algn="r" rtl="0"/>
          <a:r>
            <a:rPr lang="it-IT" sz="1800" b="0" i="1" dirty="0" err="1" smtClean="0"/>
            <a:t>Mons</a:t>
          </a:r>
          <a:r>
            <a:rPr lang="it-IT" sz="1800" b="0" i="1" dirty="0" smtClean="0"/>
            <a:t>. Nunzio Galantino</a:t>
          </a:r>
          <a:endParaRPr lang="it-IT" sz="1800" dirty="0"/>
        </a:p>
      </dgm:t>
    </dgm:pt>
    <dgm:pt modelId="{EA9BCF5C-3275-4491-8650-BC2FBE0430FC}" type="parTrans" cxnId="{A601A607-0CDA-404A-A504-06B93431AC68}">
      <dgm:prSet/>
      <dgm:spPr/>
      <dgm:t>
        <a:bodyPr/>
        <a:lstStyle/>
        <a:p>
          <a:endParaRPr lang="it-IT"/>
        </a:p>
      </dgm:t>
    </dgm:pt>
    <dgm:pt modelId="{35041CB6-FDB1-48AA-A769-E7BF404DA9A9}" type="sibTrans" cxnId="{A601A607-0CDA-404A-A504-06B93431AC68}">
      <dgm:prSet/>
      <dgm:spPr/>
      <dgm:t>
        <a:bodyPr/>
        <a:lstStyle/>
        <a:p>
          <a:endParaRPr lang="it-IT"/>
        </a:p>
      </dgm:t>
    </dgm:pt>
    <dgm:pt modelId="{D5474B00-9FD6-47BC-8160-F9264A99CD0D}" type="pres">
      <dgm:prSet presAssocID="{58560E5C-EEE9-4AE6-A634-89E5B878ABA2}" presName="linearFlow" presStyleCnt="0">
        <dgm:presLayoutVars>
          <dgm:dir/>
          <dgm:resizeHandles val="exact"/>
        </dgm:presLayoutVars>
      </dgm:prSet>
      <dgm:spPr/>
      <dgm:t>
        <a:bodyPr/>
        <a:lstStyle/>
        <a:p>
          <a:endParaRPr lang="it-IT"/>
        </a:p>
      </dgm:t>
    </dgm:pt>
    <dgm:pt modelId="{25DAB0D7-5EEF-4287-B523-C054E2612F3E}" type="pres">
      <dgm:prSet presAssocID="{0C6B3E7B-1EFD-47A2-87DC-830116691535}" presName="composite" presStyleCnt="0"/>
      <dgm:spPr/>
    </dgm:pt>
    <dgm:pt modelId="{57331944-8392-4EE8-B3BB-E029A65FBFD6}" type="pres">
      <dgm:prSet presAssocID="{0C6B3E7B-1EFD-47A2-87DC-830116691535}"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67480E2-78F4-4B6E-B72B-0937C27086FC}" type="pres">
      <dgm:prSet presAssocID="{0C6B3E7B-1EFD-47A2-87DC-830116691535}" presName="txShp" presStyleLbl="node1" presStyleIdx="0" presStyleCnt="1">
        <dgm:presLayoutVars>
          <dgm:bulletEnabled val="1"/>
        </dgm:presLayoutVars>
      </dgm:prSet>
      <dgm:spPr/>
      <dgm:t>
        <a:bodyPr/>
        <a:lstStyle/>
        <a:p>
          <a:endParaRPr lang="it-IT"/>
        </a:p>
      </dgm:t>
    </dgm:pt>
  </dgm:ptLst>
  <dgm:cxnLst>
    <dgm:cxn modelId="{58750814-9BF4-40CB-8105-AB82491A924C}" type="presOf" srcId="{58560E5C-EEE9-4AE6-A634-89E5B878ABA2}" destId="{D5474B00-9FD6-47BC-8160-F9264A99CD0D}" srcOrd="0" destOrd="0" presId="urn:microsoft.com/office/officeart/2005/8/layout/vList3"/>
    <dgm:cxn modelId="{A601A607-0CDA-404A-A504-06B93431AC68}" srcId="{58560E5C-EEE9-4AE6-A634-89E5B878ABA2}" destId="{0C6B3E7B-1EFD-47A2-87DC-830116691535}" srcOrd="0" destOrd="0" parTransId="{EA9BCF5C-3275-4491-8650-BC2FBE0430FC}" sibTransId="{35041CB6-FDB1-48AA-A769-E7BF404DA9A9}"/>
    <dgm:cxn modelId="{008295EB-132A-46E6-9E42-B6F318C76384}" type="presOf" srcId="{0C6B3E7B-1EFD-47A2-87DC-830116691535}" destId="{867480E2-78F4-4B6E-B72B-0937C27086FC}" srcOrd="0" destOrd="0" presId="urn:microsoft.com/office/officeart/2005/8/layout/vList3"/>
    <dgm:cxn modelId="{F1464D07-8EA0-48DB-AC48-88C72C1BF32A}" type="presParOf" srcId="{D5474B00-9FD6-47BC-8160-F9264A99CD0D}" destId="{25DAB0D7-5EEF-4287-B523-C054E2612F3E}" srcOrd="0" destOrd="0" presId="urn:microsoft.com/office/officeart/2005/8/layout/vList3"/>
    <dgm:cxn modelId="{36C7A867-DACF-43BF-884E-30A09CFC694E}" type="presParOf" srcId="{25DAB0D7-5EEF-4287-B523-C054E2612F3E}" destId="{57331944-8392-4EE8-B3BB-E029A65FBFD6}" srcOrd="0" destOrd="0" presId="urn:microsoft.com/office/officeart/2005/8/layout/vList3"/>
    <dgm:cxn modelId="{1ED3EBAB-0998-46A5-B370-0540EA2C06A0}" type="presParOf" srcId="{25DAB0D7-5EEF-4287-B523-C054E2612F3E}" destId="{867480E2-78F4-4B6E-B72B-0937C27086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9F048-AAEF-4948-A0AB-0527543C5C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D2A49A0-BC87-4BE3-93A9-580157E6DE41}">
      <dgm:prSet custT="1"/>
      <dgm:spPr/>
      <dgm:t>
        <a:bodyPr/>
        <a:lstStyle/>
        <a:p>
          <a:pPr algn="l" rtl="0"/>
          <a:r>
            <a:rPr lang="it-IT" sz="3100" b="0" i="0" dirty="0" smtClean="0"/>
            <a:t>«Il metodo sinodale […] non può essere improvvisato né dato per scontato, ma deve essere predisposto e appreso. Alla </a:t>
          </a:r>
          <a:r>
            <a:rPr lang="it-IT" sz="3100" b="0" i="0" dirty="0" err="1" smtClean="0"/>
            <a:t>sinodalità</a:t>
          </a:r>
          <a:r>
            <a:rPr lang="it-IT" sz="3100" b="0" i="0" dirty="0" smtClean="0"/>
            <a:t> ci si educa, e si devono educare gli altri». </a:t>
          </a:r>
        </a:p>
        <a:p>
          <a:pPr algn="r" rtl="0"/>
          <a:r>
            <a:rPr lang="it-IT" sz="2400" b="0" i="1" dirty="0" smtClean="0"/>
            <a:t>Sognate anche voi questa Chiesa</a:t>
          </a:r>
          <a:endParaRPr lang="it-IT" sz="2400" dirty="0"/>
        </a:p>
      </dgm:t>
    </dgm:pt>
    <dgm:pt modelId="{2AAB58A4-523B-462B-8CC7-14E9A43BB8C4}" type="parTrans" cxnId="{BC49B5FF-79DD-4710-9A80-A4C16AA3876F}">
      <dgm:prSet/>
      <dgm:spPr/>
      <dgm:t>
        <a:bodyPr/>
        <a:lstStyle/>
        <a:p>
          <a:endParaRPr lang="it-IT"/>
        </a:p>
      </dgm:t>
    </dgm:pt>
    <dgm:pt modelId="{9E6BCDA3-2920-4605-A562-66F1159666F5}" type="sibTrans" cxnId="{BC49B5FF-79DD-4710-9A80-A4C16AA3876F}">
      <dgm:prSet/>
      <dgm:spPr/>
      <dgm:t>
        <a:bodyPr/>
        <a:lstStyle/>
        <a:p>
          <a:endParaRPr lang="it-IT"/>
        </a:p>
      </dgm:t>
    </dgm:pt>
    <dgm:pt modelId="{D007468F-158E-451C-B8E5-65BE982E0E33}" type="pres">
      <dgm:prSet presAssocID="{8C49F048-AAEF-4948-A0AB-0527543C5C36}" presName="linear" presStyleCnt="0">
        <dgm:presLayoutVars>
          <dgm:animLvl val="lvl"/>
          <dgm:resizeHandles val="exact"/>
        </dgm:presLayoutVars>
      </dgm:prSet>
      <dgm:spPr/>
      <dgm:t>
        <a:bodyPr/>
        <a:lstStyle/>
        <a:p>
          <a:endParaRPr lang="it-IT"/>
        </a:p>
      </dgm:t>
    </dgm:pt>
    <dgm:pt modelId="{C049117F-3AE2-4F55-A491-0BD0B740CBE9}" type="pres">
      <dgm:prSet presAssocID="{BD2A49A0-BC87-4BE3-93A9-580157E6DE41}" presName="parentText" presStyleLbl="node1" presStyleIdx="0" presStyleCnt="1">
        <dgm:presLayoutVars>
          <dgm:chMax val="0"/>
          <dgm:bulletEnabled val="1"/>
        </dgm:presLayoutVars>
      </dgm:prSet>
      <dgm:spPr/>
      <dgm:t>
        <a:bodyPr/>
        <a:lstStyle/>
        <a:p>
          <a:endParaRPr lang="it-IT"/>
        </a:p>
      </dgm:t>
    </dgm:pt>
  </dgm:ptLst>
  <dgm:cxnLst>
    <dgm:cxn modelId="{E341DC9E-C08C-479A-BF8F-BD17AA65117F}" type="presOf" srcId="{8C49F048-AAEF-4948-A0AB-0527543C5C36}" destId="{D007468F-158E-451C-B8E5-65BE982E0E33}" srcOrd="0" destOrd="0" presId="urn:microsoft.com/office/officeart/2005/8/layout/vList2"/>
    <dgm:cxn modelId="{BC49B5FF-79DD-4710-9A80-A4C16AA3876F}" srcId="{8C49F048-AAEF-4948-A0AB-0527543C5C36}" destId="{BD2A49A0-BC87-4BE3-93A9-580157E6DE41}" srcOrd="0" destOrd="0" parTransId="{2AAB58A4-523B-462B-8CC7-14E9A43BB8C4}" sibTransId="{9E6BCDA3-2920-4605-A562-66F1159666F5}"/>
    <dgm:cxn modelId="{2056119F-1D9F-481B-B4C2-7E1A0224ED24}" type="presOf" srcId="{BD2A49A0-BC87-4BE3-93A9-580157E6DE41}" destId="{C049117F-3AE2-4F55-A491-0BD0B740CBE9}" srcOrd="0" destOrd="0" presId="urn:microsoft.com/office/officeart/2005/8/layout/vList2"/>
    <dgm:cxn modelId="{659832CE-5451-4761-BDC9-1E6AC4573ABB}" type="presParOf" srcId="{D007468F-158E-451C-B8E5-65BE982E0E33}" destId="{C049117F-3AE2-4F55-A491-0BD0B740CB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17D05-69F2-4B66-9075-90B23A92A6D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D01C85B5-9720-454B-BAA3-0AA43F33B23D}">
      <dgm:prSet custT="1"/>
      <dgm:spPr/>
      <dgm:t>
        <a:bodyPr/>
        <a:lstStyle/>
        <a:p>
          <a:pPr algn="l" rtl="0"/>
          <a:r>
            <a:rPr lang="it-IT" sz="2800" b="0" i="0" dirty="0" smtClean="0"/>
            <a:t>«A cinquant’anni dal Concilio, i battezzati avvertono quanto sia centrale interpretarsi come pietre vive, che con il loro contributo rinnovano gli organismi ecclesiali, rendendoli luoghi di comunione, discernimento e progettazione sociale». </a:t>
          </a:r>
        </a:p>
        <a:p>
          <a:pPr algn="r" rtl="0"/>
          <a:r>
            <a:rPr lang="it-IT" sz="2000" b="0" i="1" dirty="0" err="1" smtClean="0"/>
            <a:t>Mons</a:t>
          </a:r>
          <a:r>
            <a:rPr lang="it-IT" sz="2000" b="0" i="1" dirty="0" smtClean="0"/>
            <a:t>. Nunzio Galantino</a:t>
          </a:r>
          <a:endParaRPr lang="it-IT" sz="2000" dirty="0"/>
        </a:p>
      </dgm:t>
    </dgm:pt>
    <dgm:pt modelId="{E95CB97F-7F9E-4B78-8B5E-15813C7B8CC9}" type="parTrans" cxnId="{92170D91-932D-45E3-A276-DAEED1480161}">
      <dgm:prSet/>
      <dgm:spPr/>
      <dgm:t>
        <a:bodyPr/>
        <a:lstStyle/>
        <a:p>
          <a:endParaRPr lang="it-IT"/>
        </a:p>
      </dgm:t>
    </dgm:pt>
    <dgm:pt modelId="{6BB5ED6B-CD89-46A3-9267-D87ADABD5792}" type="sibTrans" cxnId="{92170D91-932D-45E3-A276-DAEED1480161}">
      <dgm:prSet/>
      <dgm:spPr/>
      <dgm:t>
        <a:bodyPr/>
        <a:lstStyle/>
        <a:p>
          <a:endParaRPr lang="it-IT"/>
        </a:p>
      </dgm:t>
    </dgm:pt>
    <dgm:pt modelId="{8C6A0CAA-EE17-4E67-AE89-3584195E8A9E}" type="pres">
      <dgm:prSet presAssocID="{FCB17D05-69F2-4B66-9075-90B23A92A6D0}" presName="Name0" presStyleCnt="0">
        <dgm:presLayoutVars>
          <dgm:chMax val="7"/>
          <dgm:dir/>
          <dgm:animLvl val="lvl"/>
          <dgm:resizeHandles val="exact"/>
        </dgm:presLayoutVars>
      </dgm:prSet>
      <dgm:spPr/>
      <dgm:t>
        <a:bodyPr/>
        <a:lstStyle/>
        <a:p>
          <a:endParaRPr lang="it-IT"/>
        </a:p>
      </dgm:t>
    </dgm:pt>
    <dgm:pt modelId="{88ED8B6B-9C13-4239-B3DE-5465C5CD2D1F}" type="pres">
      <dgm:prSet presAssocID="{D01C85B5-9720-454B-BAA3-0AA43F33B23D}" presName="circle1" presStyleLbl="node1" presStyleIdx="0" presStyleCnt="1"/>
      <dgm:spPr/>
    </dgm:pt>
    <dgm:pt modelId="{D8F007EB-9332-4B7F-AA59-93BD800C7A13}" type="pres">
      <dgm:prSet presAssocID="{D01C85B5-9720-454B-BAA3-0AA43F33B23D}" presName="space" presStyleCnt="0"/>
      <dgm:spPr/>
    </dgm:pt>
    <dgm:pt modelId="{40F5C4FD-A185-4C18-B856-FA1CEF114F24}" type="pres">
      <dgm:prSet presAssocID="{D01C85B5-9720-454B-BAA3-0AA43F33B23D}" presName="rect1" presStyleLbl="alignAcc1" presStyleIdx="0" presStyleCnt="1"/>
      <dgm:spPr/>
      <dgm:t>
        <a:bodyPr/>
        <a:lstStyle/>
        <a:p>
          <a:endParaRPr lang="it-IT"/>
        </a:p>
      </dgm:t>
    </dgm:pt>
    <dgm:pt modelId="{227933AC-4525-4CF3-A9C2-B2F91855BE03}" type="pres">
      <dgm:prSet presAssocID="{D01C85B5-9720-454B-BAA3-0AA43F33B23D}" presName="rect1ParTxNoCh" presStyleLbl="alignAcc1" presStyleIdx="0" presStyleCnt="1">
        <dgm:presLayoutVars>
          <dgm:chMax val="1"/>
          <dgm:bulletEnabled val="1"/>
        </dgm:presLayoutVars>
      </dgm:prSet>
      <dgm:spPr/>
      <dgm:t>
        <a:bodyPr/>
        <a:lstStyle/>
        <a:p>
          <a:endParaRPr lang="it-IT"/>
        </a:p>
      </dgm:t>
    </dgm:pt>
  </dgm:ptLst>
  <dgm:cxnLst>
    <dgm:cxn modelId="{7465F663-CE11-4594-9950-2C860D9CAA8F}" type="presOf" srcId="{D01C85B5-9720-454B-BAA3-0AA43F33B23D}" destId="{227933AC-4525-4CF3-A9C2-B2F91855BE03}" srcOrd="1" destOrd="0" presId="urn:microsoft.com/office/officeart/2005/8/layout/target3"/>
    <dgm:cxn modelId="{66991953-EFD6-4908-8D14-3BC33D365C1D}" type="presOf" srcId="{D01C85B5-9720-454B-BAA3-0AA43F33B23D}" destId="{40F5C4FD-A185-4C18-B856-FA1CEF114F24}" srcOrd="0" destOrd="0" presId="urn:microsoft.com/office/officeart/2005/8/layout/target3"/>
    <dgm:cxn modelId="{92170D91-932D-45E3-A276-DAEED1480161}" srcId="{FCB17D05-69F2-4B66-9075-90B23A92A6D0}" destId="{D01C85B5-9720-454B-BAA3-0AA43F33B23D}" srcOrd="0" destOrd="0" parTransId="{E95CB97F-7F9E-4B78-8B5E-15813C7B8CC9}" sibTransId="{6BB5ED6B-CD89-46A3-9267-D87ADABD5792}"/>
    <dgm:cxn modelId="{81BC7042-C427-4616-B2F1-9E682FAD9BE5}" type="presOf" srcId="{FCB17D05-69F2-4B66-9075-90B23A92A6D0}" destId="{8C6A0CAA-EE17-4E67-AE89-3584195E8A9E}" srcOrd="0" destOrd="0" presId="urn:microsoft.com/office/officeart/2005/8/layout/target3"/>
    <dgm:cxn modelId="{BB552728-D8ED-48D0-8910-293A3522B94D}" type="presParOf" srcId="{8C6A0CAA-EE17-4E67-AE89-3584195E8A9E}" destId="{88ED8B6B-9C13-4239-B3DE-5465C5CD2D1F}" srcOrd="0" destOrd="0" presId="urn:microsoft.com/office/officeart/2005/8/layout/target3"/>
    <dgm:cxn modelId="{645A36F2-B60B-4548-97CE-1349F237601F}" type="presParOf" srcId="{8C6A0CAA-EE17-4E67-AE89-3584195E8A9E}" destId="{D8F007EB-9332-4B7F-AA59-93BD800C7A13}" srcOrd="1" destOrd="0" presId="urn:microsoft.com/office/officeart/2005/8/layout/target3"/>
    <dgm:cxn modelId="{1DB80F95-FFE9-4F60-A495-6DA213904548}" type="presParOf" srcId="{8C6A0CAA-EE17-4E67-AE89-3584195E8A9E}" destId="{40F5C4FD-A185-4C18-B856-FA1CEF114F24}" srcOrd="2" destOrd="0" presId="urn:microsoft.com/office/officeart/2005/8/layout/target3"/>
    <dgm:cxn modelId="{A0C28EF6-B6B1-48B8-BE91-75EC58B9CD55}" type="presParOf" srcId="{8C6A0CAA-EE17-4E67-AE89-3584195E8A9E}" destId="{227933AC-4525-4CF3-A9C2-B2F91855BE0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77DE0-54A3-4F6F-811D-6C2E10AC0E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A62DDC0-C2E2-4555-B849-126D75E595E5}">
      <dgm:prSet custT="1"/>
      <dgm:spPr/>
      <dgm:t>
        <a:bodyPr/>
        <a:lstStyle/>
        <a:p>
          <a:pPr algn="l" rtl="0"/>
          <a:r>
            <a:rPr lang="it-IT" sz="2400" b="0" i="0" dirty="0" smtClean="0"/>
            <a:t>«La Chiesa di Nocera-Sarno, in virtù delle grazie ricevute nel presente Sinodo e affinché nulla vada perduto di quanto lo Spirito Santo ha seminato nel suo popolo, dichiara la </a:t>
          </a:r>
          <a:r>
            <a:rPr lang="it-IT" sz="2400" b="0" i="0" dirty="0" err="1" smtClean="0"/>
            <a:t>sinodalità</a:t>
          </a:r>
          <a:r>
            <a:rPr lang="it-IT" sz="2400" b="0" i="0" dirty="0" smtClean="0"/>
            <a:t> permanente come principio ispiratore della Nuova Evangelizzazione negli anni a venire. Si impegna altresì a coltivare il Seme della Parola con la solerzia di quanti intendono costruire un mondo nuovo, a misura del progetto di Dio». </a:t>
          </a:r>
        </a:p>
        <a:p>
          <a:pPr algn="r" rtl="0"/>
          <a:r>
            <a:rPr lang="it-IT" sz="1800" b="0" i="1" dirty="0" smtClean="0"/>
            <a:t>Il Progetto Pastorale – Il Libro del Sinodo 1</a:t>
          </a:r>
          <a:endParaRPr lang="it-IT" sz="1800" dirty="0"/>
        </a:p>
      </dgm:t>
    </dgm:pt>
    <dgm:pt modelId="{C9280EA3-7B88-4A3C-9957-4F6CA9E1DFE6}" type="parTrans" cxnId="{A4203A55-87AE-4227-B553-C2CFB633124B}">
      <dgm:prSet/>
      <dgm:spPr/>
      <dgm:t>
        <a:bodyPr/>
        <a:lstStyle/>
        <a:p>
          <a:endParaRPr lang="it-IT"/>
        </a:p>
      </dgm:t>
    </dgm:pt>
    <dgm:pt modelId="{E8C2466D-9648-4524-9A24-F1BAC0632F53}" type="sibTrans" cxnId="{A4203A55-87AE-4227-B553-C2CFB633124B}">
      <dgm:prSet/>
      <dgm:spPr/>
      <dgm:t>
        <a:bodyPr/>
        <a:lstStyle/>
        <a:p>
          <a:endParaRPr lang="it-IT"/>
        </a:p>
      </dgm:t>
    </dgm:pt>
    <dgm:pt modelId="{32F85863-AE62-4096-8755-27DB2B73C073}" type="pres">
      <dgm:prSet presAssocID="{19177DE0-54A3-4F6F-811D-6C2E10AC0EFB}" presName="linear" presStyleCnt="0">
        <dgm:presLayoutVars>
          <dgm:animLvl val="lvl"/>
          <dgm:resizeHandles val="exact"/>
        </dgm:presLayoutVars>
      </dgm:prSet>
      <dgm:spPr/>
      <dgm:t>
        <a:bodyPr/>
        <a:lstStyle/>
        <a:p>
          <a:endParaRPr lang="it-IT"/>
        </a:p>
      </dgm:t>
    </dgm:pt>
    <dgm:pt modelId="{10C2E6E8-78C7-49F2-B2CA-33C75BD809C2}" type="pres">
      <dgm:prSet presAssocID="{2A62DDC0-C2E2-4555-B849-126D75E595E5}" presName="parentText" presStyleLbl="node1" presStyleIdx="0" presStyleCnt="1">
        <dgm:presLayoutVars>
          <dgm:chMax val="0"/>
          <dgm:bulletEnabled val="1"/>
        </dgm:presLayoutVars>
      </dgm:prSet>
      <dgm:spPr/>
      <dgm:t>
        <a:bodyPr/>
        <a:lstStyle/>
        <a:p>
          <a:endParaRPr lang="it-IT"/>
        </a:p>
      </dgm:t>
    </dgm:pt>
  </dgm:ptLst>
  <dgm:cxnLst>
    <dgm:cxn modelId="{50D2EE72-5C90-4B51-835B-68B6BB0BDC4F}" type="presOf" srcId="{19177DE0-54A3-4F6F-811D-6C2E10AC0EFB}" destId="{32F85863-AE62-4096-8755-27DB2B73C073}" srcOrd="0" destOrd="0" presId="urn:microsoft.com/office/officeart/2005/8/layout/vList2"/>
    <dgm:cxn modelId="{A4203A55-87AE-4227-B553-C2CFB633124B}" srcId="{19177DE0-54A3-4F6F-811D-6C2E10AC0EFB}" destId="{2A62DDC0-C2E2-4555-B849-126D75E595E5}" srcOrd="0" destOrd="0" parTransId="{C9280EA3-7B88-4A3C-9957-4F6CA9E1DFE6}" sibTransId="{E8C2466D-9648-4524-9A24-F1BAC0632F53}"/>
    <dgm:cxn modelId="{6A4BCA0D-2B96-4276-8A79-256B3F098DD0}" type="presOf" srcId="{2A62DDC0-C2E2-4555-B849-126D75E595E5}" destId="{10C2E6E8-78C7-49F2-B2CA-33C75BD809C2}" srcOrd="0" destOrd="0" presId="urn:microsoft.com/office/officeart/2005/8/layout/vList2"/>
    <dgm:cxn modelId="{26174688-E395-4D58-AEA8-A75F64569941}" type="presParOf" srcId="{32F85863-AE62-4096-8755-27DB2B73C073}" destId="{10C2E6E8-78C7-49F2-B2CA-33C75BD809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EAD164-2CDF-4A46-8AEC-53D77744E4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701758E-16D0-4FF9-8F26-15B1123E42E5}">
      <dgm:prSet custT="1"/>
      <dgm:spPr/>
      <dgm:t>
        <a:bodyPr/>
        <a:lstStyle/>
        <a:p>
          <a:pPr algn="l" rtl="0"/>
          <a:r>
            <a:rPr lang="it-IT" sz="2400" b="0" i="0" dirty="0" smtClean="0"/>
            <a:t>«La Chiesa di Nocera-Sarno, appassionata a tale progetto, si ridona in perfetta unità, quale sposa fedele, al suo amatissimo sposo e ne ravvisa il volto in quello di ogni fratello, specialmente se piagato nell’anima e nel corpo. E così inizia dopo il Sinodo il suo cantico in questo Agro, per prolungarlo in Paradiso per l’eternità». </a:t>
          </a:r>
        </a:p>
        <a:p>
          <a:pPr algn="r" rtl="0"/>
          <a:r>
            <a:rPr lang="it-IT" sz="1800" b="0" i="1" dirty="0" smtClean="0"/>
            <a:t>Il Progetto Pastorale – Il Libro del Sinodo 1</a:t>
          </a:r>
          <a:endParaRPr lang="it-IT" sz="1800" dirty="0"/>
        </a:p>
      </dgm:t>
    </dgm:pt>
    <dgm:pt modelId="{98904077-615A-4242-838A-35784FA4885C}" type="parTrans" cxnId="{104004F9-15F1-4090-A2AF-3F8A706CD0DF}">
      <dgm:prSet/>
      <dgm:spPr/>
      <dgm:t>
        <a:bodyPr/>
        <a:lstStyle/>
        <a:p>
          <a:endParaRPr lang="it-IT"/>
        </a:p>
      </dgm:t>
    </dgm:pt>
    <dgm:pt modelId="{EE454211-8A95-42CE-8A5B-F05980EEDB4D}" type="sibTrans" cxnId="{104004F9-15F1-4090-A2AF-3F8A706CD0DF}">
      <dgm:prSet/>
      <dgm:spPr/>
      <dgm:t>
        <a:bodyPr/>
        <a:lstStyle/>
        <a:p>
          <a:endParaRPr lang="it-IT"/>
        </a:p>
      </dgm:t>
    </dgm:pt>
    <dgm:pt modelId="{A11BD57D-0806-4261-8E30-C9858E9EAC19}" type="pres">
      <dgm:prSet presAssocID="{45EAD164-2CDF-4A46-8AEC-53D77744E495}" presName="linear" presStyleCnt="0">
        <dgm:presLayoutVars>
          <dgm:animLvl val="lvl"/>
          <dgm:resizeHandles val="exact"/>
        </dgm:presLayoutVars>
      </dgm:prSet>
      <dgm:spPr/>
      <dgm:t>
        <a:bodyPr/>
        <a:lstStyle/>
        <a:p>
          <a:endParaRPr lang="it-IT"/>
        </a:p>
      </dgm:t>
    </dgm:pt>
    <dgm:pt modelId="{EC38B723-CED5-4370-8890-192FB812D9EC}" type="pres">
      <dgm:prSet presAssocID="{0701758E-16D0-4FF9-8F26-15B1123E42E5}" presName="parentText" presStyleLbl="node1" presStyleIdx="0" presStyleCnt="1">
        <dgm:presLayoutVars>
          <dgm:chMax val="0"/>
          <dgm:bulletEnabled val="1"/>
        </dgm:presLayoutVars>
      </dgm:prSet>
      <dgm:spPr/>
      <dgm:t>
        <a:bodyPr/>
        <a:lstStyle/>
        <a:p>
          <a:endParaRPr lang="it-IT"/>
        </a:p>
      </dgm:t>
    </dgm:pt>
  </dgm:ptLst>
  <dgm:cxnLst>
    <dgm:cxn modelId="{D69CA5FB-DBDE-46DC-98B9-BA895B9386B3}" type="presOf" srcId="{45EAD164-2CDF-4A46-8AEC-53D77744E495}" destId="{A11BD57D-0806-4261-8E30-C9858E9EAC19}" srcOrd="0" destOrd="0" presId="urn:microsoft.com/office/officeart/2005/8/layout/vList2"/>
    <dgm:cxn modelId="{104004F9-15F1-4090-A2AF-3F8A706CD0DF}" srcId="{45EAD164-2CDF-4A46-8AEC-53D77744E495}" destId="{0701758E-16D0-4FF9-8F26-15B1123E42E5}" srcOrd="0" destOrd="0" parTransId="{98904077-615A-4242-838A-35784FA4885C}" sibTransId="{EE454211-8A95-42CE-8A5B-F05980EEDB4D}"/>
    <dgm:cxn modelId="{0CC7F731-E7A5-41C4-AB7A-D6C7CDC51C8F}" type="presOf" srcId="{0701758E-16D0-4FF9-8F26-15B1123E42E5}" destId="{EC38B723-CED5-4370-8890-192FB812D9EC}" srcOrd="0" destOrd="0" presId="urn:microsoft.com/office/officeart/2005/8/layout/vList2"/>
    <dgm:cxn modelId="{3D7E653F-597B-4122-9BB5-C44A37A3D8B0}" type="presParOf" srcId="{A11BD57D-0806-4261-8E30-C9858E9EAC19}" destId="{EC38B723-CED5-4370-8890-192FB812D9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67661E-9F7D-4BE2-BD33-7790EF1AF30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7D81A371-4914-46DA-990D-79FB6640D89D}">
      <dgm:prSet custT="1"/>
      <dgm:spPr>
        <a:solidFill>
          <a:srgbClr val="0070C0"/>
        </a:solidFill>
      </dgm:spPr>
      <dgm:t>
        <a:bodyPr/>
        <a:lstStyle/>
        <a:p>
          <a:pPr algn="l" rtl="0"/>
          <a:r>
            <a:rPr lang="it-IT" sz="2200" b="0" i="0" dirty="0" smtClean="0"/>
            <a:t>«È mio desiderio rafforzare il compito della Segreteria pastorale che, con competenza ed eleganza, dopo aver ascoltato i desideri della nostra gente, dovrà coordinare le varie iniziative di cui è ricca la nostra diocesi e scegliere, con oculato discernimento, quali sono quelle attività che possono avere il timbro diocesano». </a:t>
          </a:r>
        </a:p>
        <a:p>
          <a:pPr algn="r" rtl="0"/>
          <a:r>
            <a:rPr lang="it-IT" sz="1400" b="0" i="1" dirty="0" err="1" smtClean="0"/>
            <a:t>Mons</a:t>
          </a:r>
          <a:r>
            <a:rPr lang="it-IT" sz="1400" b="0" i="1" dirty="0" smtClean="0"/>
            <a:t>. Giuseppe Giudice </a:t>
          </a:r>
        </a:p>
        <a:p>
          <a:pPr algn="r" rtl="0"/>
          <a:r>
            <a:rPr lang="it-IT" sz="1400" b="0" i="1" dirty="0" smtClean="0"/>
            <a:t>Nota pastorale sul significato e </a:t>
          </a:r>
        </a:p>
        <a:p>
          <a:pPr algn="r" rtl="0"/>
          <a:r>
            <a:rPr lang="it-IT" sz="1400" b="0" i="1" dirty="0" smtClean="0"/>
            <a:t>sui compiti della Curia diocesana</a:t>
          </a:r>
          <a:endParaRPr lang="it-IT" sz="1400" dirty="0"/>
        </a:p>
      </dgm:t>
    </dgm:pt>
    <dgm:pt modelId="{A0E23345-0661-4CF2-9A62-EDB64E2CC71F}" type="parTrans" cxnId="{B34C98C3-53CA-4426-B7B9-2639F514A266}">
      <dgm:prSet/>
      <dgm:spPr/>
      <dgm:t>
        <a:bodyPr/>
        <a:lstStyle/>
        <a:p>
          <a:endParaRPr lang="it-IT"/>
        </a:p>
      </dgm:t>
    </dgm:pt>
    <dgm:pt modelId="{F7444BD7-5294-4131-977C-3148A8E525E2}" type="sibTrans" cxnId="{B34C98C3-53CA-4426-B7B9-2639F514A266}">
      <dgm:prSet/>
      <dgm:spPr/>
      <dgm:t>
        <a:bodyPr/>
        <a:lstStyle/>
        <a:p>
          <a:endParaRPr lang="it-IT"/>
        </a:p>
      </dgm:t>
    </dgm:pt>
    <dgm:pt modelId="{54E73DA4-713C-495D-BCC3-90C5E42CEBED}" type="pres">
      <dgm:prSet presAssocID="{3767661E-9F7D-4BE2-BD33-7790EF1AF30B}" presName="linearFlow" presStyleCnt="0">
        <dgm:presLayoutVars>
          <dgm:dir/>
          <dgm:resizeHandles val="exact"/>
        </dgm:presLayoutVars>
      </dgm:prSet>
      <dgm:spPr/>
      <dgm:t>
        <a:bodyPr/>
        <a:lstStyle/>
        <a:p>
          <a:endParaRPr lang="it-IT"/>
        </a:p>
      </dgm:t>
    </dgm:pt>
    <dgm:pt modelId="{E9B3E16A-BDB9-42E9-B7DF-D3ABFFCD4DFB}" type="pres">
      <dgm:prSet presAssocID="{7D81A371-4914-46DA-990D-79FB6640D89D}" presName="composite" presStyleCnt="0"/>
      <dgm:spPr/>
    </dgm:pt>
    <dgm:pt modelId="{1960C7AE-AF66-4AF1-B275-89E9FD133530}" type="pres">
      <dgm:prSet presAssocID="{7D81A371-4914-46DA-990D-79FB6640D89D}" presName="imgShp" presStyleLbl="fgImgPlace1" presStyleIdx="0" presStyleCnt="1" custLinFactNeighborX="-4826" custLinFactNeighborY="-877"/>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239D5C9F-C170-48D6-A76A-D3B73D321FE5}" type="pres">
      <dgm:prSet presAssocID="{7D81A371-4914-46DA-990D-79FB6640D89D}" presName="txShp" presStyleLbl="node1" presStyleIdx="0" presStyleCnt="1" custScaleX="129219" custScaleY="139066">
        <dgm:presLayoutVars>
          <dgm:bulletEnabled val="1"/>
        </dgm:presLayoutVars>
      </dgm:prSet>
      <dgm:spPr/>
      <dgm:t>
        <a:bodyPr/>
        <a:lstStyle/>
        <a:p>
          <a:endParaRPr lang="it-IT"/>
        </a:p>
      </dgm:t>
    </dgm:pt>
  </dgm:ptLst>
  <dgm:cxnLst>
    <dgm:cxn modelId="{B34C98C3-53CA-4426-B7B9-2639F514A266}" srcId="{3767661E-9F7D-4BE2-BD33-7790EF1AF30B}" destId="{7D81A371-4914-46DA-990D-79FB6640D89D}" srcOrd="0" destOrd="0" parTransId="{A0E23345-0661-4CF2-9A62-EDB64E2CC71F}" sibTransId="{F7444BD7-5294-4131-977C-3148A8E525E2}"/>
    <dgm:cxn modelId="{482665D4-C943-403F-9FCF-9DF7ABD04BBE}" type="presOf" srcId="{7D81A371-4914-46DA-990D-79FB6640D89D}" destId="{239D5C9F-C170-48D6-A76A-D3B73D321FE5}" srcOrd="0" destOrd="0" presId="urn:microsoft.com/office/officeart/2005/8/layout/vList3"/>
    <dgm:cxn modelId="{B120A3FA-E044-4DC6-8BAD-2D93F388A64F}" type="presOf" srcId="{3767661E-9F7D-4BE2-BD33-7790EF1AF30B}" destId="{54E73DA4-713C-495D-BCC3-90C5E42CEBED}" srcOrd="0" destOrd="0" presId="urn:microsoft.com/office/officeart/2005/8/layout/vList3"/>
    <dgm:cxn modelId="{C1A74214-877B-4F15-A23F-69EC51986AF8}" type="presParOf" srcId="{54E73DA4-713C-495D-BCC3-90C5E42CEBED}" destId="{E9B3E16A-BDB9-42E9-B7DF-D3ABFFCD4DFB}" srcOrd="0" destOrd="0" presId="urn:microsoft.com/office/officeart/2005/8/layout/vList3"/>
    <dgm:cxn modelId="{FBAD41CD-03D5-4A5C-8B96-01F4951BC4D5}" type="presParOf" srcId="{E9B3E16A-BDB9-42E9-B7DF-D3ABFFCD4DFB}" destId="{1960C7AE-AF66-4AF1-B275-89E9FD133530}" srcOrd="0" destOrd="0" presId="urn:microsoft.com/office/officeart/2005/8/layout/vList3"/>
    <dgm:cxn modelId="{28E953E3-2785-4D83-8FCC-0470F42185C3}" type="presParOf" srcId="{E9B3E16A-BDB9-42E9-B7DF-D3ABFFCD4DFB}" destId="{239D5C9F-C170-48D6-A76A-D3B73D321FE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8BEA57-8A44-4E52-A3DE-0750E5D2BD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814BB4D5-369F-404B-9F37-8FDD949E1FD2}">
      <dgm:prSet phldrT="[Testo]"/>
      <dgm:spPr/>
      <dgm:t>
        <a:bodyPr/>
        <a:lstStyle/>
        <a:p>
          <a:r>
            <a:rPr lang="it-IT" dirty="0" smtClean="0"/>
            <a:t>Parrocchie: 38</a:t>
          </a:r>
          <a:endParaRPr lang="it-IT" dirty="0"/>
        </a:p>
      </dgm:t>
    </dgm:pt>
    <dgm:pt modelId="{8642003B-2D23-4E03-AB27-ED1041610C92}" type="parTrans" cxnId="{E3B89480-CD37-49B7-B3F8-F9D41F8C2834}">
      <dgm:prSet/>
      <dgm:spPr/>
      <dgm:t>
        <a:bodyPr/>
        <a:lstStyle/>
        <a:p>
          <a:endParaRPr lang="it-IT"/>
        </a:p>
      </dgm:t>
    </dgm:pt>
    <dgm:pt modelId="{BE579F40-7D32-411A-8FEF-8D9ECF63AA32}" type="sibTrans" cxnId="{E3B89480-CD37-49B7-B3F8-F9D41F8C2834}">
      <dgm:prSet/>
      <dgm:spPr/>
      <dgm:t>
        <a:bodyPr/>
        <a:lstStyle/>
        <a:p>
          <a:endParaRPr lang="it-IT"/>
        </a:p>
      </dgm:t>
    </dgm:pt>
    <dgm:pt modelId="{BED4F07F-ED45-47DD-81BB-1D2DD26030A9}">
      <dgm:prSet phldrT="[Testo]"/>
      <dgm:spPr/>
      <dgm:t>
        <a:bodyPr/>
        <a:lstStyle/>
        <a:p>
          <a:r>
            <a:rPr lang="it-IT" dirty="0" smtClean="0"/>
            <a:t>Delegati: 171 prima, 193 dopo</a:t>
          </a:r>
          <a:endParaRPr lang="it-IT" dirty="0"/>
        </a:p>
      </dgm:t>
    </dgm:pt>
    <dgm:pt modelId="{29A1AF9D-F39A-4BCB-BE08-90592E724258}" type="parTrans" cxnId="{12756893-B0B6-4F15-8A01-9361E5772198}">
      <dgm:prSet/>
      <dgm:spPr/>
      <dgm:t>
        <a:bodyPr/>
        <a:lstStyle/>
        <a:p>
          <a:endParaRPr lang="it-IT"/>
        </a:p>
      </dgm:t>
    </dgm:pt>
    <dgm:pt modelId="{3BA20972-1EED-4E52-9734-96A023A389B1}" type="sibTrans" cxnId="{12756893-B0B6-4F15-8A01-9361E5772198}">
      <dgm:prSet/>
      <dgm:spPr/>
      <dgm:t>
        <a:bodyPr/>
        <a:lstStyle/>
        <a:p>
          <a:endParaRPr lang="it-IT"/>
        </a:p>
      </dgm:t>
    </dgm:pt>
    <dgm:pt modelId="{77FE08F9-FC64-494C-A2C9-E6233E0A50D7}">
      <dgm:prSet phldrT="[Testo]"/>
      <dgm:spPr/>
      <dgm:t>
        <a:bodyPr/>
        <a:lstStyle/>
        <a:p>
          <a:r>
            <a:rPr lang="it-IT" dirty="0" smtClean="0"/>
            <a:t>Verbali: 16 + 4 fuori tempo</a:t>
          </a:r>
          <a:endParaRPr lang="it-IT" dirty="0"/>
        </a:p>
      </dgm:t>
    </dgm:pt>
    <dgm:pt modelId="{01CB11C8-5F38-4597-987B-E9673D43D893}" type="parTrans" cxnId="{B1CE60FC-36E1-420D-9751-780B2F3F397C}">
      <dgm:prSet/>
      <dgm:spPr/>
      <dgm:t>
        <a:bodyPr/>
        <a:lstStyle/>
        <a:p>
          <a:endParaRPr lang="it-IT"/>
        </a:p>
      </dgm:t>
    </dgm:pt>
    <dgm:pt modelId="{1FDF2D34-6430-4BBF-8FB7-63BA564852A3}" type="sibTrans" cxnId="{B1CE60FC-36E1-420D-9751-780B2F3F397C}">
      <dgm:prSet/>
      <dgm:spPr/>
      <dgm:t>
        <a:bodyPr/>
        <a:lstStyle/>
        <a:p>
          <a:endParaRPr lang="it-IT"/>
        </a:p>
      </dgm:t>
    </dgm:pt>
    <dgm:pt modelId="{F4335F46-845C-4899-A416-A3984B8F0429}" type="pres">
      <dgm:prSet presAssocID="{D68BEA57-8A44-4E52-A3DE-0750E5D2BD62}" presName="linear" presStyleCnt="0">
        <dgm:presLayoutVars>
          <dgm:dir/>
          <dgm:animLvl val="lvl"/>
          <dgm:resizeHandles val="exact"/>
        </dgm:presLayoutVars>
      </dgm:prSet>
      <dgm:spPr/>
      <dgm:t>
        <a:bodyPr/>
        <a:lstStyle/>
        <a:p>
          <a:endParaRPr lang="it-IT"/>
        </a:p>
      </dgm:t>
    </dgm:pt>
    <dgm:pt modelId="{2B0C2021-7626-452A-9C99-7D3D7F01B1D8}" type="pres">
      <dgm:prSet presAssocID="{814BB4D5-369F-404B-9F37-8FDD949E1FD2}" presName="parentLin" presStyleCnt="0"/>
      <dgm:spPr/>
    </dgm:pt>
    <dgm:pt modelId="{4FEE9567-2222-4892-8A2A-157F325A12D4}" type="pres">
      <dgm:prSet presAssocID="{814BB4D5-369F-404B-9F37-8FDD949E1FD2}" presName="parentLeftMargin" presStyleLbl="node1" presStyleIdx="0" presStyleCnt="3"/>
      <dgm:spPr/>
      <dgm:t>
        <a:bodyPr/>
        <a:lstStyle/>
        <a:p>
          <a:endParaRPr lang="it-IT"/>
        </a:p>
      </dgm:t>
    </dgm:pt>
    <dgm:pt modelId="{6487BA27-2307-41FE-8240-23ADF191B546}" type="pres">
      <dgm:prSet presAssocID="{814BB4D5-369F-404B-9F37-8FDD949E1FD2}" presName="parentText" presStyleLbl="node1" presStyleIdx="0" presStyleCnt="3">
        <dgm:presLayoutVars>
          <dgm:chMax val="0"/>
          <dgm:bulletEnabled val="1"/>
        </dgm:presLayoutVars>
      </dgm:prSet>
      <dgm:spPr/>
      <dgm:t>
        <a:bodyPr/>
        <a:lstStyle/>
        <a:p>
          <a:endParaRPr lang="it-IT"/>
        </a:p>
      </dgm:t>
    </dgm:pt>
    <dgm:pt modelId="{777DEEC2-DA46-4839-81E8-F61F84CB0154}" type="pres">
      <dgm:prSet presAssocID="{814BB4D5-369F-404B-9F37-8FDD949E1FD2}" presName="negativeSpace" presStyleCnt="0"/>
      <dgm:spPr/>
    </dgm:pt>
    <dgm:pt modelId="{78E420D5-C63E-4D1A-B29C-E53622E6B5E8}" type="pres">
      <dgm:prSet presAssocID="{814BB4D5-369F-404B-9F37-8FDD949E1FD2}" presName="childText" presStyleLbl="conFgAcc1" presStyleIdx="0" presStyleCnt="3">
        <dgm:presLayoutVars>
          <dgm:bulletEnabled val="1"/>
        </dgm:presLayoutVars>
      </dgm:prSet>
      <dgm:spPr/>
    </dgm:pt>
    <dgm:pt modelId="{B90F9802-1425-4332-9C25-A17554DC5AAA}" type="pres">
      <dgm:prSet presAssocID="{BE579F40-7D32-411A-8FEF-8D9ECF63AA32}" presName="spaceBetweenRectangles" presStyleCnt="0"/>
      <dgm:spPr/>
    </dgm:pt>
    <dgm:pt modelId="{A222352C-9D41-4A32-8817-0C965982C6B8}" type="pres">
      <dgm:prSet presAssocID="{BED4F07F-ED45-47DD-81BB-1D2DD26030A9}" presName="parentLin" presStyleCnt="0"/>
      <dgm:spPr/>
    </dgm:pt>
    <dgm:pt modelId="{14D52D94-DDEE-4873-A47A-02E4B23EDF13}" type="pres">
      <dgm:prSet presAssocID="{BED4F07F-ED45-47DD-81BB-1D2DD26030A9}" presName="parentLeftMargin" presStyleLbl="node1" presStyleIdx="0" presStyleCnt="3"/>
      <dgm:spPr/>
      <dgm:t>
        <a:bodyPr/>
        <a:lstStyle/>
        <a:p>
          <a:endParaRPr lang="it-IT"/>
        </a:p>
      </dgm:t>
    </dgm:pt>
    <dgm:pt modelId="{0A6926D6-218C-49B8-87CA-6D7781EBFB82}" type="pres">
      <dgm:prSet presAssocID="{BED4F07F-ED45-47DD-81BB-1D2DD26030A9}" presName="parentText" presStyleLbl="node1" presStyleIdx="1" presStyleCnt="3">
        <dgm:presLayoutVars>
          <dgm:chMax val="0"/>
          <dgm:bulletEnabled val="1"/>
        </dgm:presLayoutVars>
      </dgm:prSet>
      <dgm:spPr/>
      <dgm:t>
        <a:bodyPr/>
        <a:lstStyle/>
        <a:p>
          <a:endParaRPr lang="it-IT"/>
        </a:p>
      </dgm:t>
    </dgm:pt>
    <dgm:pt modelId="{38014D6F-DAFA-43A4-95B5-75F275EF9B9D}" type="pres">
      <dgm:prSet presAssocID="{BED4F07F-ED45-47DD-81BB-1D2DD26030A9}" presName="negativeSpace" presStyleCnt="0"/>
      <dgm:spPr/>
    </dgm:pt>
    <dgm:pt modelId="{BADE6729-CDCC-4BE9-BFDD-EF8DBEA97BF9}" type="pres">
      <dgm:prSet presAssocID="{BED4F07F-ED45-47DD-81BB-1D2DD26030A9}" presName="childText" presStyleLbl="conFgAcc1" presStyleIdx="1" presStyleCnt="3">
        <dgm:presLayoutVars>
          <dgm:bulletEnabled val="1"/>
        </dgm:presLayoutVars>
      </dgm:prSet>
      <dgm:spPr/>
    </dgm:pt>
    <dgm:pt modelId="{DD7BC833-0FE1-4872-8CDB-71259D646BF8}" type="pres">
      <dgm:prSet presAssocID="{3BA20972-1EED-4E52-9734-96A023A389B1}" presName="spaceBetweenRectangles" presStyleCnt="0"/>
      <dgm:spPr/>
    </dgm:pt>
    <dgm:pt modelId="{184AEC84-2A77-4FCF-BD96-6A75B58C14A5}" type="pres">
      <dgm:prSet presAssocID="{77FE08F9-FC64-494C-A2C9-E6233E0A50D7}" presName="parentLin" presStyleCnt="0"/>
      <dgm:spPr/>
    </dgm:pt>
    <dgm:pt modelId="{BD4485CC-44FC-4851-A473-767B0F52A639}" type="pres">
      <dgm:prSet presAssocID="{77FE08F9-FC64-494C-A2C9-E6233E0A50D7}" presName="parentLeftMargin" presStyleLbl="node1" presStyleIdx="1" presStyleCnt="3"/>
      <dgm:spPr/>
      <dgm:t>
        <a:bodyPr/>
        <a:lstStyle/>
        <a:p>
          <a:endParaRPr lang="it-IT"/>
        </a:p>
      </dgm:t>
    </dgm:pt>
    <dgm:pt modelId="{54BE256E-C387-4401-934C-1415EE7B09C9}" type="pres">
      <dgm:prSet presAssocID="{77FE08F9-FC64-494C-A2C9-E6233E0A50D7}" presName="parentText" presStyleLbl="node1" presStyleIdx="2" presStyleCnt="3">
        <dgm:presLayoutVars>
          <dgm:chMax val="0"/>
          <dgm:bulletEnabled val="1"/>
        </dgm:presLayoutVars>
      </dgm:prSet>
      <dgm:spPr/>
      <dgm:t>
        <a:bodyPr/>
        <a:lstStyle/>
        <a:p>
          <a:endParaRPr lang="it-IT"/>
        </a:p>
      </dgm:t>
    </dgm:pt>
    <dgm:pt modelId="{47EEF756-00E4-43C5-8423-3A64C261B472}" type="pres">
      <dgm:prSet presAssocID="{77FE08F9-FC64-494C-A2C9-E6233E0A50D7}" presName="negativeSpace" presStyleCnt="0"/>
      <dgm:spPr/>
    </dgm:pt>
    <dgm:pt modelId="{FDEC56E6-27AE-43B8-AE0D-FEE7DD7A7474}" type="pres">
      <dgm:prSet presAssocID="{77FE08F9-FC64-494C-A2C9-E6233E0A50D7}" presName="childText" presStyleLbl="conFgAcc1" presStyleIdx="2" presStyleCnt="3">
        <dgm:presLayoutVars>
          <dgm:bulletEnabled val="1"/>
        </dgm:presLayoutVars>
      </dgm:prSet>
      <dgm:spPr/>
    </dgm:pt>
  </dgm:ptLst>
  <dgm:cxnLst>
    <dgm:cxn modelId="{38489943-DAD1-4405-9380-DA9457E51272}" type="presOf" srcId="{77FE08F9-FC64-494C-A2C9-E6233E0A50D7}" destId="{BD4485CC-44FC-4851-A473-767B0F52A639}" srcOrd="0" destOrd="0" presId="urn:microsoft.com/office/officeart/2005/8/layout/list1"/>
    <dgm:cxn modelId="{E3B89480-CD37-49B7-B3F8-F9D41F8C2834}" srcId="{D68BEA57-8A44-4E52-A3DE-0750E5D2BD62}" destId="{814BB4D5-369F-404B-9F37-8FDD949E1FD2}" srcOrd="0" destOrd="0" parTransId="{8642003B-2D23-4E03-AB27-ED1041610C92}" sibTransId="{BE579F40-7D32-411A-8FEF-8D9ECF63AA32}"/>
    <dgm:cxn modelId="{568E6406-713B-4DB6-B89D-3B85E7958656}" type="presOf" srcId="{BED4F07F-ED45-47DD-81BB-1D2DD26030A9}" destId="{0A6926D6-218C-49B8-87CA-6D7781EBFB82}" srcOrd="1" destOrd="0" presId="urn:microsoft.com/office/officeart/2005/8/layout/list1"/>
    <dgm:cxn modelId="{ED1F64C7-B29B-436A-99BD-99C05680279A}" type="presOf" srcId="{BED4F07F-ED45-47DD-81BB-1D2DD26030A9}" destId="{14D52D94-DDEE-4873-A47A-02E4B23EDF13}" srcOrd="0" destOrd="0" presId="urn:microsoft.com/office/officeart/2005/8/layout/list1"/>
    <dgm:cxn modelId="{12756893-B0B6-4F15-8A01-9361E5772198}" srcId="{D68BEA57-8A44-4E52-A3DE-0750E5D2BD62}" destId="{BED4F07F-ED45-47DD-81BB-1D2DD26030A9}" srcOrd="1" destOrd="0" parTransId="{29A1AF9D-F39A-4BCB-BE08-90592E724258}" sibTransId="{3BA20972-1EED-4E52-9734-96A023A389B1}"/>
    <dgm:cxn modelId="{AD2DAB76-925D-45DF-8BB3-EC5B047ADA8F}" type="presOf" srcId="{77FE08F9-FC64-494C-A2C9-E6233E0A50D7}" destId="{54BE256E-C387-4401-934C-1415EE7B09C9}" srcOrd="1" destOrd="0" presId="urn:microsoft.com/office/officeart/2005/8/layout/list1"/>
    <dgm:cxn modelId="{B38F4AC2-4217-4DE5-823C-E5755316E27B}" type="presOf" srcId="{814BB4D5-369F-404B-9F37-8FDD949E1FD2}" destId="{4FEE9567-2222-4892-8A2A-157F325A12D4}" srcOrd="0" destOrd="0" presId="urn:microsoft.com/office/officeart/2005/8/layout/list1"/>
    <dgm:cxn modelId="{B1CE60FC-36E1-420D-9751-780B2F3F397C}" srcId="{D68BEA57-8A44-4E52-A3DE-0750E5D2BD62}" destId="{77FE08F9-FC64-494C-A2C9-E6233E0A50D7}" srcOrd="2" destOrd="0" parTransId="{01CB11C8-5F38-4597-987B-E9673D43D893}" sibTransId="{1FDF2D34-6430-4BBF-8FB7-63BA564852A3}"/>
    <dgm:cxn modelId="{A873C1BC-D667-4C02-91D1-5C827BA340DB}" type="presOf" srcId="{814BB4D5-369F-404B-9F37-8FDD949E1FD2}" destId="{6487BA27-2307-41FE-8240-23ADF191B546}" srcOrd="1" destOrd="0" presId="urn:microsoft.com/office/officeart/2005/8/layout/list1"/>
    <dgm:cxn modelId="{BD93511C-9BBF-4746-B6E3-550CF888BB3F}" type="presOf" srcId="{D68BEA57-8A44-4E52-A3DE-0750E5D2BD62}" destId="{F4335F46-845C-4899-A416-A3984B8F0429}" srcOrd="0" destOrd="0" presId="urn:microsoft.com/office/officeart/2005/8/layout/list1"/>
    <dgm:cxn modelId="{FD4682A7-1251-4050-B6F0-32A7CEC1243A}" type="presParOf" srcId="{F4335F46-845C-4899-A416-A3984B8F0429}" destId="{2B0C2021-7626-452A-9C99-7D3D7F01B1D8}" srcOrd="0" destOrd="0" presId="urn:microsoft.com/office/officeart/2005/8/layout/list1"/>
    <dgm:cxn modelId="{B1237239-236C-47DC-841B-D30871884E9D}" type="presParOf" srcId="{2B0C2021-7626-452A-9C99-7D3D7F01B1D8}" destId="{4FEE9567-2222-4892-8A2A-157F325A12D4}" srcOrd="0" destOrd="0" presId="urn:microsoft.com/office/officeart/2005/8/layout/list1"/>
    <dgm:cxn modelId="{4ADFDAAA-F3FF-4B75-8124-9752A7094002}" type="presParOf" srcId="{2B0C2021-7626-452A-9C99-7D3D7F01B1D8}" destId="{6487BA27-2307-41FE-8240-23ADF191B546}" srcOrd="1" destOrd="0" presId="urn:microsoft.com/office/officeart/2005/8/layout/list1"/>
    <dgm:cxn modelId="{6BDCDE11-3EC2-4814-B87B-D687346A2CAE}" type="presParOf" srcId="{F4335F46-845C-4899-A416-A3984B8F0429}" destId="{777DEEC2-DA46-4839-81E8-F61F84CB0154}" srcOrd="1" destOrd="0" presId="urn:microsoft.com/office/officeart/2005/8/layout/list1"/>
    <dgm:cxn modelId="{852C0409-A6F4-4F38-9D82-ABBD04EF9C54}" type="presParOf" srcId="{F4335F46-845C-4899-A416-A3984B8F0429}" destId="{78E420D5-C63E-4D1A-B29C-E53622E6B5E8}" srcOrd="2" destOrd="0" presId="urn:microsoft.com/office/officeart/2005/8/layout/list1"/>
    <dgm:cxn modelId="{0EF1F233-9FBE-46CB-8F1E-C797E630BAC5}" type="presParOf" srcId="{F4335F46-845C-4899-A416-A3984B8F0429}" destId="{B90F9802-1425-4332-9C25-A17554DC5AAA}" srcOrd="3" destOrd="0" presId="urn:microsoft.com/office/officeart/2005/8/layout/list1"/>
    <dgm:cxn modelId="{E910C0A5-ADD4-4358-8A8B-BA9E9199A87C}" type="presParOf" srcId="{F4335F46-845C-4899-A416-A3984B8F0429}" destId="{A222352C-9D41-4A32-8817-0C965982C6B8}" srcOrd="4" destOrd="0" presId="urn:microsoft.com/office/officeart/2005/8/layout/list1"/>
    <dgm:cxn modelId="{44F59CED-8BB4-41F5-8344-61B141B00E81}" type="presParOf" srcId="{A222352C-9D41-4A32-8817-0C965982C6B8}" destId="{14D52D94-DDEE-4873-A47A-02E4B23EDF13}" srcOrd="0" destOrd="0" presId="urn:microsoft.com/office/officeart/2005/8/layout/list1"/>
    <dgm:cxn modelId="{CED2F3CA-B374-402D-96C5-CA50F2A96BE8}" type="presParOf" srcId="{A222352C-9D41-4A32-8817-0C965982C6B8}" destId="{0A6926D6-218C-49B8-87CA-6D7781EBFB82}" srcOrd="1" destOrd="0" presId="urn:microsoft.com/office/officeart/2005/8/layout/list1"/>
    <dgm:cxn modelId="{71604E18-EDD5-4EB5-821D-6EC9045924C9}" type="presParOf" srcId="{F4335F46-845C-4899-A416-A3984B8F0429}" destId="{38014D6F-DAFA-43A4-95B5-75F275EF9B9D}" srcOrd="5" destOrd="0" presId="urn:microsoft.com/office/officeart/2005/8/layout/list1"/>
    <dgm:cxn modelId="{8311F122-8B1A-4C7C-B7EF-F315CB889E99}" type="presParOf" srcId="{F4335F46-845C-4899-A416-A3984B8F0429}" destId="{BADE6729-CDCC-4BE9-BFDD-EF8DBEA97BF9}" srcOrd="6" destOrd="0" presId="urn:microsoft.com/office/officeart/2005/8/layout/list1"/>
    <dgm:cxn modelId="{35959EC7-0441-4F03-87DD-8404DCBB23C7}" type="presParOf" srcId="{F4335F46-845C-4899-A416-A3984B8F0429}" destId="{DD7BC833-0FE1-4872-8CDB-71259D646BF8}" srcOrd="7" destOrd="0" presId="urn:microsoft.com/office/officeart/2005/8/layout/list1"/>
    <dgm:cxn modelId="{A0F838C3-8B15-4F84-B38C-FB9AB479643B}" type="presParOf" srcId="{F4335F46-845C-4899-A416-A3984B8F0429}" destId="{184AEC84-2A77-4FCF-BD96-6A75B58C14A5}" srcOrd="8" destOrd="0" presId="urn:microsoft.com/office/officeart/2005/8/layout/list1"/>
    <dgm:cxn modelId="{ABA2FD4A-0698-492D-BE2F-FB48E191C4A4}" type="presParOf" srcId="{184AEC84-2A77-4FCF-BD96-6A75B58C14A5}" destId="{BD4485CC-44FC-4851-A473-767B0F52A639}" srcOrd="0" destOrd="0" presId="urn:microsoft.com/office/officeart/2005/8/layout/list1"/>
    <dgm:cxn modelId="{E64DB21D-450D-44C9-9A47-4055D586FA76}" type="presParOf" srcId="{184AEC84-2A77-4FCF-BD96-6A75B58C14A5}" destId="{54BE256E-C387-4401-934C-1415EE7B09C9}" srcOrd="1" destOrd="0" presId="urn:microsoft.com/office/officeart/2005/8/layout/list1"/>
    <dgm:cxn modelId="{E97F6FB8-4DDE-4689-813A-49D6E197F516}" type="presParOf" srcId="{F4335F46-845C-4899-A416-A3984B8F0429}" destId="{47EEF756-00E4-43C5-8423-3A64C261B472}" srcOrd="9" destOrd="0" presId="urn:microsoft.com/office/officeart/2005/8/layout/list1"/>
    <dgm:cxn modelId="{24D3A497-6E42-46C0-91C4-7235C1DA1325}" type="presParOf" srcId="{F4335F46-845C-4899-A416-A3984B8F0429}" destId="{FDEC56E6-27AE-43B8-AE0D-FEE7DD7A747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F3781B-54DD-4518-A351-395DFBD072B8}" type="doc">
      <dgm:prSet loTypeId="urn:microsoft.com/office/officeart/2005/8/layout/target3" loCatId="relationship" qsTypeId="urn:microsoft.com/office/officeart/2005/8/quickstyle/simple2" qsCatId="simple" csTypeId="urn:microsoft.com/office/officeart/2005/8/colors/accent0_3" csCatId="mainScheme" phldr="1"/>
      <dgm:spPr/>
      <dgm:t>
        <a:bodyPr/>
        <a:lstStyle/>
        <a:p>
          <a:endParaRPr lang="it-IT"/>
        </a:p>
      </dgm:t>
    </dgm:pt>
    <dgm:pt modelId="{5057467D-0E52-434B-A40E-8765452BAD9B}">
      <dgm:prSet custT="1"/>
      <dgm:spPr/>
      <dgm:t>
        <a:bodyPr/>
        <a:lstStyle/>
        <a:p>
          <a:pPr algn="l" rtl="0"/>
          <a:r>
            <a:rPr lang="it-IT" sz="3200" b="0" i="0" dirty="0" smtClean="0"/>
            <a:t>«A tale Chiesa i delegati danno volto, esercizio concreto di quella </a:t>
          </a:r>
          <a:r>
            <a:rPr lang="it-IT" sz="3200" b="0" i="0" dirty="0" err="1" smtClean="0"/>
            <a:t>sinodalità</a:t>
          </a:r>
          <a:r>
            <a:rPr lang="it-IT" sz="3200" b="0" i="0" dirty="0" smtClean="0"/>
            <a:t> su cui si era soffermato il papa. I partecipanti sono disposti intorno a tavoli rotondi: vescovi, consacrati e laici di diversa età». </a:t>
          </a:r>
        </a:p>
        <a:p>
          <a:pPr algn="r" rtl="0"/>
          <a:r>
            <a:rPr lang="it-IT" sz="2000" b="0" i="1" dirty="0" smtClean="0"/>
            <a:t>Sognate anche voi questa Chiesa </a:t>
          </a:r>
          <a:endParaRPr lang="it-IT" sz="2000" dirty="0"/>
        </a:p>
      </dgm:t>
    </dgm:pt>
    <dgm:pt modelId="{82400BC8-3D0C-424D-AA75-61580F7D6D52}" type="parTrans" cxnId="{58F91C88-D63A-49E7-917B-723717255253}">
      <dgm:prSet/>
      <dgm:spPr/>
      <dgm:t>
        <a:bodyPr/>
        <a:lstStyle/>
        <a:p>
          <a:endParaRPr lang="it-IT"/>
        </a:p>
      </dgm:t>
    </dgm:pt>
    <dgm:pt modelId="{1C4FBEC1-B03A-4ABC-9C5A-C9B487828B10}" type="sibTrans" cxnId="{58F91C88-D63A-49E7-917B-723717255253}">
      <dgm:prSet/>
      <dgm:spPr/>
      <dgm:t>
        <a:bodyPr/>
        <a:lstStyle/>
        <a:p>
          <a:endParaRPr lang="it-IT"/>
        </a:p>
      </dgm:t>
    </dgm:pt>
    <dgm:pt modelId="{9AB3E742-8A9D-49C7-AB4D-9AF4F875D85A}" type="pres">
      <dgm:prSet presAssocID="{AFF3781B-54DD-4518-A351-395DFBD072B8}" presName="Name0" presStyleCnt="0">
        <dgm:presLayoutVars>
          <dgm:chMax val="7"/>
          <dgm:dir/>
          <dgm:animLvl val="lvl"/>
          <dgm:resizeHandles val="exact"/>
        </dgm:presLayoutVars>
      </dgm:prSet>
      <dgm:spPr/>
      <dgm:t>
        <a:bodyPr/>
        <a:lstStyle/>
        <a:p>
          <a:endParaRPr lang="it-IT"/>
        </a:p>
      </dgm:t>
    </dgm:pt>
    <dgm:pt modelId="{BED8B427-B947-46F8-9AEC-5FF80FB5E7C1}" type="pres">
      <dgm:prSet presAssocID="{5057467D-0E52-434B-A40E-8765452BAD9B}" presName="circle1" presStyleLbl="node1" presStyleIdx="0" presStyleCnt="1"/>
      <dgm:spPr/>
    </dgm:pt>
    <dgm:pt modelId="{B8AACBF5-A6E2-4170-9C6D-8CDCFA05C90F}" type="pres">
      <dgm:prSet presAssocID="{5057467D-0E52-434B-A40E-8765452BAD9B}" presName="space" presStyleCnt="0"/>
      <dgm:spPr/>
    </dgm:pt>
    <dgm:pt modelId="{BE2BEBC1-58D3-469F-823B-1D9E7672568F}" type="pres">
      <dgm:prSet presAssocID="{5057467D-0E52-434B-A40E-8765452BAD9B}" presName="rect1" presStyleLbl="alignAcc1" presStyleIdx="0" presStyleCnt="1"/>
      <dgm:spPr/>
      <dgm:t>
        <a:bodyPr/>
        <a:lstStyle/>
        <a:p>
          <a:endParaRPr lang="it-IT"/>
        </a:p>
      </dgm:t>
    </dgm:pt>
    <dgm:pt modelId="{EB8F9F8C-7D30-4286-BE58-02ECFA56FB22}" type="pres">
      <dgm:prSet presAssocID="{5057467D-0E52-434B-A40E-8765452BAD9B}" presName="rect1ParTxNoCh" presStyleLbl="alignAcc1" presStyleIdx="0" presStyleCnt="1">
        <dgm:presLayoutVars>
          <dgm:chMax val="1"/>
          <dgm:bulletEnabled val="1"/>
        </dgm:presLayoutVars>
      </dgm:prSet>
      <dgm:spPr/>
      <dgm:t>
        <a:bodyPr/>
        <a:lstStyle/>
        <a:p>
          <a:endParaRPr lang="it-IT"/>
        </a:p>
      </dgm:t>
    </dgm:pt>
  </dgm:ptLst>
  <dgm:cxnLst>
    <dgm:cxn modelId="{58F91C88-D63A-49E7-917B-723717255253}" srcId="{AFF3781B-54DD-4518-A351-395DFBD072B8}" destId="{5057467D-0E52-434B-A40E-8765452BAD9B}" srcOrd="0" destOrd="0" parTransId="{82400BC8-3D0C-424D-AA75-61580F7D6D52}" sibTransId="{1C4FBEC1-B03A-4ABC-9C5A-C9B487828B10}"/>
    <dgm:cxn modelId="{3E376A23-B1E8-4BEF-9FEA-CF83687C53A0}" type="presOf" srcId="{AFF3781B-54DD-4518-A351-395DFBD072B8}" destId="{9AB3E742-8A9D-49C7-AB4D-9AF4F875D85A}" srcOrd="0" destOrd="0" presId="urn:microsoft.com/office/officeart/2005/8/layout/target3"/>
    <dgm:cxn modelId="{6B68851F-627B-452C-97A8-02452835C0CE}" type="presOf" srcId="{5057467D-0E52-434B-A40E-8765452BAD9B}" destId="{BE2BEBC1-58D3-469F-823B-1D9E7672568F}" srcOrd="0" destOrd="0" presId="urn:microsoft.com/office/officeart/2005/8/layout/target3"/>
    <dgm:cxn modelId="{A039004F-FB10-440E-9B56-FFB4F8BDFC5F}" type="presOf" srcId="{5057467D-0E52-434B-A40E-8765452BAD9B}" destId="{EB8F9F8C-7D30-4286-BE58-02ECFA56FB22}" srcOrd="1" destOrd="0" presId="urn:microsoft.com/office/officeart/2005/8/layout/target3"/>
    <dgm:cxn modelId="{0F6C555C-801B-4821-B0D3-B8995F3F06DF}" type="presParOf" srcId="{9AB3E742-8A9D-49C7-AB4D-9AF4F875D85A}" destId="{BED8B427-B947-46F8-9AEC-5FF80FB5E7C1}" srcOrd="0" destOrd="0" presId="urn:microsoft.com/office/officeart/2005/8/layout/target3"/>
    <dgm:cxn modelId="{B93C64AC-39D1-40E0-8DB8-178EEDAA478E}" type="presParOf" srcId="{9AB3E742-8A9D-49C7-AB4D-9AF4F875D85A}" destId="{B8AACBF5-A6E2-4170-9C6D-8CDCFA05C90F}" srcOrd="1" destOrd="0" presId="urn:microsoft.com/office/officeart/2005/8/layout/target3"/>
    <dgm:cxn modelId="{1E42F950-EF7C-47F1-B0C8-FB30BCEF2B86}" type="presParOf" srcId="{9AB3E742-8A9D-49C7-AB4D-9AF4F875D85A}" destId="{BE2BEBC1-58D3-469F-823B-1D9E7672568F}" srcOrd="2" destOrd="0" presId="urn:microsoft.com/office/officeart/2005/8/layout/target3"/>
    <dgm:cxn modelId="{D32D39DD-6524-4373-920B-2176B6E77D33}" type="presParOf" srcId="{9AB3E742-8A9D-49C7-AB4D-9AF4F875D85A}" destId="{EB8F9F8C-7D30-4286-BE58-02ECFA56FB2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E3B91-D484-4211-97C3-70DD73996391}">
      <dsp:nvSpPr>
        <dsp:cNvPr id="0" name=""/>
        <dsp:cNvSpPr/>
      </dsp:nvSpPr>
      <dsp:spPr>
        <a:xfrm>
          <a:off x="-3861539" y="-593003"/>
          <a:ext cx="4602307" cy="4602307"/>
        </a:xfrm>
        <a:prstGeom prst="blockArc">
          <a:avLst>
            <a:gd name="adj1" fmla="val 18900000"/>
            <a:gd name="adj2" fmla="val 2700000"/>
            <a:gd name="adj3" fmla="val 469"/>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D9E93-78C2-47D9-8DC6-A3A219294CE8}">
      <dsp:nvSpPr>
        <dsp:cNvPr id="0" name=""/>
        <dsp:cNvSpPr/>
      </dsp:nvSpPr>
      <dsp:spPr>
        <a:xfrm>
          <a:off x="476370" y="341630"/>
          <a:ext cx="8240085" cy="6832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38" tIns="88900" rIns="88900" bIns="88900" numCol="1" spcCol="1270" anchor="ctr" anchorCtr="0">
          <a:noAutofit/>
        </a:bodyPr>
        <a:lstStyle/>
        <a:p>
          <a:pPr lvl="0" algn="l" defTabSz="1555750">
            <a:lnSpc>
              <a:spcPct val="90000"/>
            </a:lnSpc>
            <a:spcBef>
              <a:spcPct val="0"/>
            </a:spcBef>
            <a:spcAft>
              <a:spcPct val="35000"/>
            </a:spcAft>
          </a:pPr>
          <a:r>
            <a:rPr lang="it-IT" sz="3500" kern="1200" dirty="0" smtClean="0"/>
            <a:t>Questione del linguaggio</a:t>
          </a:r>
          <a:endParaRPr lang="it-IT" sz="3500" kern="1200" dirty="0"/>
        </a:p>
      </dsp:txBody>
      <dsp:txXfrm>
        <a:off x="476370" y="341630"/>
        <a:ext cx="8240085" cy="683260"/>
      </dsp:txXfrm>
    </dsp:sp>
    <dsp:sp modelId="{DCEF7950-FAE2-4514-8CFA-30E3BF924529}">
      <dsp:nvSpPr>
        <dsp:cNvPr id="0" name=""/>
        <dsp:cNvSpPr/>
      </dsp:nvSpPr>
      <dsp:spPr>
        <a:xfrm>
          <a:off x="49333" y="256222"/>
          <a:ext cx="854075" cy="85407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FBE63-C473-4673-8372-62078D749E96}">
      <dsp:nvSpPr>
        <dsp:cNvPr id="0" name=""/>
        <dsp:cNvSpPr/>
      </dsp:nvSpPr>
      <dsp:spPr>
        <a:xfrm>
          <a:off x="724735" y="1366520"/>
          <a:ext cx="7991720" cy="6832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38" tIns="88900" rIns="88900" bIns="88900" numCol="1" spcCol="1270" anchor="ctr" anchorCtr="0">
          <a:noAutofit/>
        </a:bodyPr>
        <a:lstStyle/>
        <a:p>
          <a:pPr lvl="0" algn="l" defTabSz="1555750">
            <a:lnSpc>
              <a:spcPct val="90000"/>
            </a:lnSpc>
            <a:spcBef>
              <a:spcPct val="0"/>
            </a:spcBef>
            <a:spcAft>
              <a:spcPct val="35000"/>
            </a:spcAft>
          </a:pPr>
          <a:r>
            <a:rPr lang="it-IT" sz="3500" kern="1200" dirty="0" smtClean="0"/>
            <a:t>Composizione del CPP</a:t>
          </a:r>
          <a:endParaRPr lang="it-IT" sz="3500" kern="1200" dirty="0"/>
        </a:p>
      </dsp:txBody>
      <dsp:txXfrm>
        <a:off x="724735" y="1366520"/>
        <a:ext cx="7991720" cy="683260"/>
      </dsp:txXfrm>
    </dsp:sp>
    <dsp:sp modelId="{7497694E-FD5B-4C90-8F71-16098CE18C3E}">
      <dsp:nvSpPr>
        <dsp:cNvPr id="0" name=""/>
        <dsp:cNvSpPr/>
      </dsp:nvSpPr>
      <dsp:spPr>
        <a:xfrm>
          <a:off x="297698" y="1281112"/>
          <a:ext cx="854075" cy="85407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EF724-966D-4218-B7E1-8AF4208F870B}">
      <dsp:nvSpPr>
        <dsp:cNvPr id="0" name=""/>
        <dsp:cNvSpPr/>
      </dsp:nvSpPr>
      <dsp:spPr>
        <a:xfrm>
          <a:off x="476370" y="2391410"/>
          <a:ext cx="8240085" cy="6832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338" tIns="88900" rIns="88900" bIns="88900" numCol="1" spcCol="1270" anchor="ctr" anchorCtr="0">
          <a:noAutofit/>
        </a:bodyPr>
        <a:lstStyle/>
        <a:p>
          <a:pPr lvl="0" algn="l" defTabSz="1555750">
            <a:lnSpc>
              <a:spcPct val="90000"/>
            </a:lnSpc>
            <a:spcBef>
              <a:spcPct val="0"/>
            </a:spcBef>
            <a:spcAft>
              <a:spcPct val="35000"/>
            </a:spcAft>
          </a:pPr>
          <a:r>
            <a:rPr lang="it-IT" sz="3500" kern="1200" dirty="0" smtClean="0"/>
            <a:t>Funzionamento</a:t>
          </a:r>
          <a:endParaRPr lang="it-IT" sz="3500" kern="1200" dirty="0"/>
        </a:p>
      </dsp:txBody>
      <dsp:txXfrm>
        <a:off x="476370" y="2391410"/>
        <a:ext cx="8240085" cy="683260"/>
      </dsp:txXfrm>
    </dsp:sp>
    <dsp:sp modelId="{C7A7AE43-278A-4F0A-89ED-1631BDBCB1BD}">
      <dsp:nvSpPr>
        <dsp:cNvPr id="0" name=""/>
        <dsp:cNvSpPr/>
      </dsp:nvSpPr>
      <dsp:spPr>
        <a:xfrm>
          <a:off x="49333" y="2306002"/>
          <a:ext cx="854075" cy="85407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C5C9C-CAA3-4637-8629-4A9E58DE6CF5}">
      <dsp:nvSpPr>
        <dsp:cNvPr id="0" name=""/>
        <dsp:cNvSpPr/>
      </dsp:nvSpPr>
      <dsp:spPr>
        <a:xfrm>
          <a:off x="657105" y="0"/>
          <a:ext cx="7447200" cy="34163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210D5-1C08-4CFD-AAD3-0A63732AEB77}">
      <dsp:nvSpPr>
        <dsp:cNvPr id="0" name=""/>
        <dsp:cNvSpPr/>
      </dsp:nvSpPr>
      <dsp:spPr>
        <a:xfrm>
          <a:off x="4094" y="1024890"/>
          <a:ext cx="4200998" cy="1366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it-IT" sz="2800" b="0" i="0" kern="1200" dirty="0" smtClean="0"/>
            <a:t>Esplicitare meglio il verbo </a:t>
          </a:r>
          <a:r>
            <a:rPr lang="it-IT" sz="2800" b="0" i="1" kern="1200" dirty="0" smtClean="0"/>
            <a:t>sentire </a:t>
          </a:r>
          <a:endParaRPr lang="it-IT" sz="2800" i="1" kern="1200" dirty="0"/>
        </a:p>
      </dsp:txBody>
      <dsp:txXfrm>
        <a:off x="70802" y="1091598"/>
        <a:ext cx="4067582" cy="1233104"/>
      </dsp:txXfrm>
    </dsp:sp>
    <dsp:sp modelId="{801185DB-2BB6-42ED-8FC1-770928487324}">
      <dsp:nvSpPr>
        <dsp:cNvPr id="0" name=""/>
        <dsp:cNvSpPr/>
      </dsp:nvSpPr>
      <dsp:spPr>
        <a:xfrm>
          <a:off x="4556319" y="1024890"/>
          <a:ext cx="4200998" cy="1366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it-IT" sz="2800" b="0" i="0" kern="1200" dirty="0" smtClean="0"/>
            <a:t>Sostituire il termine </a:t>
          </a:r>
          <a:r>
            <a:rPr lang="it-IT" sz="2800" b="0" i="1" kern="1200" dirty="0" smtClean="0"/>
            <a:t>giudicare</a:t>
          </a:r>
          <a:r>
            <a:rPr lang="it-IT" sz="2800" b="0" i="0" kern="1200" dirty="0" smtClean="0"/>
            <a:t> con </a:t>
          </a:r>
          <a:r>
            <a:rPr lang="it-IT" sz="2800" b="0" i="1" kern="1200" dirty="0" smtClean="0"/>
            <a:t>verificare</a:t>
          </a:r>
          <a:r>
            <a:rPr lang="it-IT" sz="2800" b="0" i="0" kern="1200" dirty="0" smtClean="0"/>
            <a:t> o </a:t>
          </a:r>
          <a:r>
            <a:rPr lang="it-IT" sz="2800" b="0" i="1" kern="1200" dirty="0" smtClean="0"/>
            <a:t>valutare</a:t>
          </a:r>
          <a:endParaRPr lang="it-IT" sz="2800" i="1" kern="1200" dirty="0"/>
        </a:p>
      </dsp:txBody>
      <dsp:txXfrm>
        <a:off x="4623027" y="1091598"/>
        <a:ext cx="4067582" cy="12331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6A1E3-0D70-4D09-98AF-37968B1AC871}">
      <dsp:nvSpPr>
        <dsp:cNvPr id="0" name=""/>
        <dsp:cNvSpPr/>
      </dsp:nvSpPr>
      <dsp:spPr>
        <a:xfrm>
          <a:off x="0" y="583403"/>
          <a:ext cx="9654988" cy="503685"/>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0" i="0" kern="1200" dirty="0" smtClean="0"/>
            <a:t>Esplicitare la funzione e l’importanza della partecipazione democratica</a:t>
          </a:r>
          <a:endParaRPr lang="it-IT" sz="2100" kern="1200" dirty="0"/>
        </a:p>
      </dsp:txBody>
      <dsp:txXfrm>
        <a:off x="24588" y="607991"/>
        <a:ext cx="9605812" cy="454509"/>
      </dsp:txXfrm>
    </dsp:sp>
    <dsp:sp modelId="{3B8765D1-4742-4C38-9674-F1858333AA34}">
      <dsp:nvSpPr>
        <dsp:cNvPr id="0" name=""/>
        <dsp:cNvSpPr/>
      </dsp:nvSpPr>
      <dsp:spPr>
        <a:xfrm>
          <a:off x="0" y="1147568"/>
          <a:ext cx="9654988" cy="503685"/>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0" i="0" kern="1200" smtClean="0"/>
            <a:t>Condivisione degli eletti </a:t>
          </a:r>
          <a:endParaRPr lang="it-IT" sz="2100" kern="1200"/>
        </a:p>
      </dsp:txBody>
      <dsp:txXfrm>
        <a:off x="24588" y="1172156"/>
        <a:ext cx="9605812" cy="454509"/>
      </dsp:txXfrm>
    </dsp:sp>
    <dsp:sp modelId="{94B361FC-B4D5-45F0-979B-BD4A1BE55BC1}">
      <dsp:nvSpPr>
        <dsp:cNvPr id="0" name=""/>
        <dsp:cNvSpPr/>
      </dsp:nvSpPr>
      <dsp:spPr>
        <a:xfrm>
          <a:off x="0" y="1711733"/>
          <a:ext cx="9654988" cy="503685"/>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0" i="0" kern="1200" dirty="0" smtClean="0"/>
            <a:t>Vera e propria elezione o decisione in assemblea</a:t>
          </a:r>
          <a:endParaRPr lang="it-IT" sz="2100" kern="1200" dirty="0"/>
        </a:p>
      </dsp:txBody>
      <dsp:txXfrm>
        <a:off x="24588" y="1736321"/>
        <a:ext cx="9605812" cy="454509"/>
      </dsp:txXfrm>
    </dsp:sp>
    <dsp:sp modelId="{D545BD35-A447-44D1-8B97-4F30BA1F50D9}">
      <dsp:nvSpPr>
        <dsp:cNvPr id="0" name=""/>
        <dsp:cNvSpPr/>
      </dsp:nvSpPr>
      <dsp:spPr>
        <a:xfrm>
          <a:off x="0" y="2275898"/>
          <a:ext cx="9654988" cy="503685"/>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0" i="0" kern="1200" smtClean="0"/>
            <a:t>Inserire come membro di diritto componente CPAE</a:t>
          </a:r>
          <a:endParaRPr lang="it-IT" sz="2100" kern="1200"/>
        </a:p>
      </dsp:txBody>
      <dsp:txXfrm>
        <a:off x="24588" y="2300486"/>
        <a:ext cx="9605812" cy="454509"/>
      </dsp:txXfrm>
    </dsp:sp>
    <dsp:sp modelId="{4AFF8B77-6132-4CF2-A5DC-3618B3EF470B}">
      <dsp:nvSpPr>
        <dsp:cNvPr id="0" name=""/>
        <dsp:cNvSpPr/>
      </dsp:nvSpPr>
      <dsp:spPr>
        <a:xfrm>
          <a:off x="0" y="2840063"/>
          <a:ext cx="9654988" cy="503685"/>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0" i="0" kern="1200" smtClean="0"/>
            <a:t>Istituzionalizzare un direttivo o un vicepresidente per ODG</a:t>
          </a:r>
          <a:endParaRPr lang="it-IT" sz="2100" kern="1200"/>
        </a:p>
      </dsp:txBody>
      <dsp:txXfrm>
        <a:off x="24588" y="2864651"/>
        <a:ext cx="9605812" cy="454509"/>
      </dsp:txXfrm>
    </dsp:sp>
    <dsp:sp modelId="{6B144C57-B4B0-4C23-8140-3B16B4189F16}">
      <dsp:nvSpPr>
        <dsp:cNvPr id="0" name=""/>
        <dsp:cNvSpPr/>
      </dsp:nvSpPr>
      <dsp:spPr>
        <a:xfrm>
          <a:off x="0" y="3404228"/>
          <a:ext cx="9654988" cy="503685"/>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0" i="0" kern="1200" smtClean="0"/>
            <a:t>Soglia d’età </a:t>
          </a:r>
          <a:endParaRPr lang="it-IT" sz="2100" kern="1200"/>
        </a:p>
      </dsp:txBody>
      <dsp:txXfrm>
        <a:off x="24588" y="3428816"/>
        <a:ext cx="9605812" cy="4545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3969D-B661-4B34-B48C-EC6E1954E038}">
      <dsp:nvSpPr>
        <dsp:cNvPr id="0" name=""/>
        <dsp:cNvSpPr/>
      </dsp:nvSpPr>
      <dsp:spPr>
        <a:xfrm>
          <a:off x="0" y="955"/>
          <a:ext cx="8761412" cy="34143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it-IT" sz="3600" b="0" i="0" kern="1200" dirty="0" smtClean="0"/>
            <a:t>«Perché uno possa essere ammesso all’incarico di padrino, è necessario che: […] abbia compiuto i sedici anni». </a:t>
          </a:r>
        </a:p>
        <a:p>
          <a:pPr lvl="0" algn="r" defTabSz="1600200" rtl="0">
            <a:lnSpc>
              <a:spcPct val="90000"/>
            </a:lnSpc>
            <a:spcBef>
              <a:spcPct val="0"/>
            </a:spcBef>
            <a:spcAft>
              <a:spcPct val="35000"/>
            </a:spcAft>
          </a:pPr>
          <a:r>
            <a:rPr lang="it-IT" sz="2000" b="0" i="1" kern="1200" dirty="0" smtClean="0"/>
            <a:t>Canone 874, capitolo IV </a:t>
          </a:r>
        </a:p>
        <a:p>
          <a:pPr lvl="0" algn="r" defTabSz="1600200" rtl="0">
            <a:lnSpc>
              <a:spcPct val="90000"/>
            </a:lnSpc>
            <a:spcBef>
              <a:spcPct val="0"/>
            </a:spcBef>
            <a:spcAft>
              <a:spcPct val="35000"/>
            </a:spcAft>
          </a:pPr>
          <a:r>
            <a:rPr lang="it-IT" sz="2000" b="0" i="1" kern="1200" dirty="0" smtClean="0"/>
            <a:t>Codice di diritto canonico </a:t>
          </a:r>
          <a:endParaRPr lang="it-IT" sz="2000" i="1" kern="1200" dirty="0"/>
        </a:p>
      </dsp:txBody>
      <dsp:txXfrm>
        <a:off x="166677" y="167632"/>
        <a:ext cx="8428058" cy="30810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5EBF3-4EDF-4827-A2AB-9ED83B38D5F7}">
      <dsp:nvSpPr>
        <dsp:cNvPr id="0" name=""/>
        <dsp:cNvSpPr/>
      </dsp:nvSpPr>
      <dsp:spPr>
        <a:xfrm>
          <a:off x="0" y="0"/>
          <a:ext cx="3416300" cy="3416300"/>
        </a:xfrm>
        <a:prstGeom prst="pie">
          <a:avLst>
            <a:gd name="adj1" fmla="val 5400000"/>
            <a:gd name="adj2" fmla="val 16200000"/>
          </a:avLst>
        </a:prstGeom>
        <a:solidFill>
          <a:srgbClr val="0070C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B33571A-7F75-4604-9309-614A667B067D}">
      <dsp:nvSpPr>
        <dsp:cNvPr id="0" name=""/>
        <dsp:cNvSpPr/>
      </dsp:nvSpPr>
      <dsp:spPr>
        <a:xfrm>
          <a:off x="1708150" y="0"/>
          <a:ext cx="7053262" cy="34163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t-IT" sz="2500" b="0" i="0" kern="1200" smtClean="0"/>
            <a:t>Inserire un rappresentante del mondo della scuola, dello sport, della comunicazione, della pastorale del lavoro, del mondo ambientalista.</a:t>
          </a:r>
          <a:endParaRPr lang="it-IT" sz="2500" kern="1200"/>
        </a:p>
      </dsp:txBody>
      <dsp:txXfrm>
        <a:off x="1708150" y="0"/>
        <a:ext cx="7053262" cy="1622742"/>
      </dsp:txXfrm>
    </dsp:sp>
    <dsp:sp modelId="{917D709B-F90E-4E47-8548-B418FC46512C}">
      <dsp:nvSpPr>
        <dsp:cNvPr id="0" name=""/>
        <dsp:cNvSpPr/>
      </dsp:nvSpPr>
      <dsp:spPr>
        <a:xfrm>
          <a:off x="896778" y="1622742"/>
          <a:ext cx="1622742" cy="1622742"/>
        </a:xfrm>
        <a:prstGeom prst="pie">
          <a:avLst>
            <a:gd name="adj1" fmla="val 5400000"/>
            <a:gd name="adj2" fmla="val 16200000"/>
          </a:avLst>
        </a:prstGeom>
        <a:solidFill>
          <a:srgbClr val="0070C0"/>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47AA2E0-FAEC-4831-92DD-8810B7C30626}">
      <dsp:nvSpPr>
        <dsp:cNvPr id="0" name=""/>
        <dsp:cNvSpPr/>
      </dsp:nvSpPr>
      <dsp:spPr>
        <a:xfrm>
          <a:off x="1708150" y="1622742"/>
          <a:ext cx="7053262" cy="162274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it-IT" sz="2500" b="0" i="0" kern="1200" smtClean="0"/>
            <a:t>Individuare come coordinatore delle commissioni un membro del CPP, evitando la scelta di un relatore e restringendo la nomina al solo segretario.</a:t>
          </a:r>
          <a:endParaRPr lang="it-IT" sz="2500" kern="1200"/>
        </a:p>
      </dsp:txBody>
      <dsp:txXfrm>
        <a:off x="1708150" y="1622742"/>
        <a:ext cx="7053262" cy="16227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B3D09-7E69-4E90-9535-8DDCC6150E0E}">
      <dsp:nvSpPr>
        <dsp:cNvPr id="0" name=""/>
        <dsp:cNvSpPr/>
      </dsp:nvSpPr>
      <dsp:spPr>
        <a:xfrm>
          <a:off x="0" y="406101"/>
          <a:ext cx="10932457"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0" i="0" kern="1200" dirty="0" smtClean="0"/>
            <a:t>Convocare il CPP con maggiore frequenza</a:t>
          </a:r>
          <a:endParaRPr lang="it-IT" sz="2400" kern="1200" dirty="0"/>
        </a:p>
      </dsp:txBody>
      <dsp:txXfrm>
        <a:off x="28100" y="434201"/>
        <a:ext cx="10876257" cy="519439"/>
      </dsp:txXfrm>
    </dsp:sp>
    <dsp:sp modelId="{EF57EEFC-8AC5-4DFB-9ED7-8C4614CC9530}">
      <dsp:nvSpPr>
        <dsp:cNvPr id="0" name=""/>
        <dsp:cNvSpPr/>
      </dsp:nvSpPr>
      <dsp:spPr>
        <a:xfrm>
          <a:off x="0" y="1050861"/>
          <a:ext cx="10932457"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0" i="0" kern="1200" dirty="0" smtClean="0"/>
            <a:t>Comunicare con puntualità alla comunità le decisione assunte in CPP</a:t>
          </a:r>
          <a:endParaRPr lang="it-IT" sz="2400" kern="1200" dirty="0"/>
        </a:p>
      </dsp:txBody>
      <dsp:txXfrm>
        <a:off x="28100" y="1078961"/>
        <a:ext cx="10876257" cy="519439"/>
      </dsp:txXfrm>
    </dsp:sp>
    <dsp:sp modelId="{DFE9C5C2-3BC0-4C71-94C4-DB1E59C08A19}">
      <dsp:nvSpPr>
        <dsp:cNvPr id="0" name=""/>
        <dsp:cNvSpPr/>
      </dsp:nvSpPr>
      <dsp:spPr>
        <a:xfrm>
          <a:off x="0" y="1695621"/>
          <a:ext cx="10932457"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0" i="0" kern="1200" dirty="0" smtClean="0"/>
            <a:t>Aumentare la durata in carica del CPP, da 3 a 5 anni </a:t>
          </a:r>
          <a:endParaRPr lang="it-IT" sz="2400" kern="1200" dirty="0"/>
        </a:p>
      </dsp:txBody>
      <dsp:txXfrm>
        <a:off x="28100" y="1723721"/>
        <a:ext cx="10876257" cy="519439"/>
      </dsp:txXfrm>
    </dsp:sp>
    <dsp:sp modelId="{42BAEADF-3780-45A1-A685-6F05438B0256}">
      <dsp:nvSpPr>
        <dsp:cNvPr id="0" name=""/>
        <dsp:cNvSpPr/>
      </dsp:nvSpPr>
      <dsp:spPr>
        <a:xfrm>
          <a:off x="0" y="2340381"/>
          <a:ext cx="10932457"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0" i="0" kern="1200" dirty="0" smtClean="0"/>
            <a:t>Consentire il triplice rinnovo dei consiglieri</a:t>
          </a:r>
          <a:endParaRPr lang="it-IT" sz="2400" kern="1200" dirty="0"/>
        </a:p>
      </dsp:txBody>
      <dsp:txXfrm>
        <a:off x="28100" y="2368481"/>
        <a:ext cx="10876257" cy="519439"/>
      </dsp:txXfrm>
    </dsp:sp>
    <dsp:sp modelId="{8FCEA85E-81CF-4AAC-96F1-FFCD23FC6AA3}">
      <dsp:nvSpPr>
        <dsp:cNvPr id="0" name=""/>
        <dsp:cNvSpPr/>
      </dsp:nvSpPr>
      <dsp:spPr>
        <a:xfrm>
          <a:off x="0" y="2985140"/>
          <a:ext cx="10932457" cy="57563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0" i="0" kern="1200" smtClean="0"/>
            <a:t>Errori di formattazione!</a:t>
          </a:r>
          <a:endParaRPr lang="it-IT" sz="2400" kern="1200"/>
        </a:p>
      </dsp:txBody>
      <dsp:txXfrm>
        <a:off x="28100" y="3013240"/>
        <a:ext cx="10876257" cy="5194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F19C-B79C-4FF0-92E0-0F58D755FFCA}">
      <dsp:nvSpPr>
        <dsp:cNvPr id="0" name=""/>
        <dsp:cNvSpPr/>
      </dsp:nvSpPr>
      <dsp:spPr>
        <a:xfrm>
          <a:off x="8556" y="0"/>
          <a:ext cx="8752856" cy="3832412"/>
        </a:xfrm>
        <a:prstGeom prst="homePlate">
          <a:avLst>
            <a:gd name="adj" fmla="val 2500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81" tIns="71120" rIns="1235125" bIns="71120" numCol="1" spcCol="1270" anchor="t" anchorCtr="0">
          <a:noAutofit/>
        </a:bodyPr>
        <a:lstStyle/>
        <a:p>
          <a:pPr lvl="0" algn="l" defTabSz="1244600" rtl="0">
            <a:lnSpc>
              <a:spcPct val="90000"/>
            </a:lnSpc>
            <a:spcBef>
              <a:spcPct val="0"/>
            </a:spcBef>
            <a:spcAft>
              <a:spcPct val="35000"/>
            </a:spcAft>
          </a:pPr>
          <a:r>
            <a:rPr lang="it-IT" sz="2800" kern="1200" dirty="0" smtClean="0"/>
            <a:t>«La Sosta ci vuole aiutare a fare sintesi e a incanalare il nostro cammino ecclesiale, sorretto dalla misericordia, ricentrando il nostro sguardo sul volto misericordioso. Ci soffermiamo ancora, per dare compimento, sui Consigli pastorali parrocchiali come esercizio di </a:t>
          </a:r>
          <a:r>
            <a:rPr lang="it-IT" sz="2800" kern="1200" dirty="0" err="1" smtClean="0"/>
            <a:t>sinodalità</a:t>
          </a:r>
          <a:r>
            <a:rPr lang="it-IT" sz="2800" kern="1200" dirty="0" smtClean="0"/>
            <a:t>». </a:t>
          </a:r>
        </a:p>
        <a:p>
          <a:pPr lvl="0" algn="r" defTabSz="1244600" rtl="0">
            <a:lnSpc>
              <a:spcPct val="90000"/>
            </a:lnSpc>
            <a:spcBef>
              <a:spcPct val="0"/>
            </a:spcBef>
            <a:spcAft>
              <a:spcPct val="35000"/>
            </a:spcAft>
          </a:pPr>
          <a:r>
            <a:rPr lang="it-IT" sz="1800" i="1" kern="1200" dirty="0" err="1" smtClean="0"/>
            <a:t>Mons</a:t>
          </a:r>
          <a:r>
            <a:rPr lang="it-IT" sz="1800" i="1" kern="1200" dirty="0" smtClean="0"/>
            <a:t>. Giuseppe Giudice</a:t>
          </a:r>
          <a:endParaRPr lang="it-IT" sz="1800" kern="1200" dirty="0"/>
        </a:p>
        <a:p>
          <a:pPr marL="228600" lvl="1" indent="-228600" algn="l" defTabSz="889000">
            <a:lnSpc>
              <a:spcPct val="90000"/>
            </a:lnSpc>
            <a:spcBef>
              <a:spcPct val="0"/>
            </a:spcBef>
            <a:spcAft>
              <a:spcPct val="15000"/>
            </a:spcAft>
            <a:buChar char="••"/>
          </a:pPr>
          <a:endParaRPr lang="it-IT" sz="2000" kern="1200" dirty="0"/>
        </a:p>
      </dsp:txBody>
      <dsp:txXfrm>
        <a:off x="8556" y="0"/>
        <a:ext cx="8273805" cy="38324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BFC77-FE3E-4858-BB34-77FDF23C8FF3}">
      <dsp:nvSpPr>
        <dsp:cNvPr id="0" name=""/>
        <dsp:cNvSpPr/>
      </dsp:nvSpPr>
      <dsp:spPr>
        <a:xfrm>
          <a:off x="0" y="6"/>
          <a:ext cx="10892118" cy="36441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t-IT" sz="1900" b="0" i="0" kern="1200" dirty="0" smtClean="0"/>
            <a:t>«Accettando il suggerimento del suocero di Mosè, si può diventare una Chiesa a cerchi concentrici, che passi dalla </a:t>
          </a:r>
          <a:r>
            <a:rPr lang="it-IT" sz="1900" b="0" i="0" kern="1200" dirty="0" err="1" smtClean="0"/>
            <a:t>solitarietà</a:t>
          </a:r>
          <a:r>
            <a:rPr lang="it-IT" sz="1900" b="0" i="0" kern="1200" dirty="0" smtClean="0"/>
            <a:t> alla solidarietà, permettendo ad ogni persona di esprimere il proprio carisma per il bene comune. Una Chiesa dove non tutti fanno tutto, ma dove tutti riconoscono con umiltà il dono ricevuto dal Signore nel </a:t>
          </a:r>
          <a:r>
            <a:rPr lang="it-IT" sz="1900" b="0" i="0" kern="1200" dirty="0" smtClean="0"/>
            <a:t>battesimo</a:t>
          </a:r>
          <a:r>
            <a:rPr lang="it-IT" sz="1900" b="0" i="0" kern="1200" dirty="0" smtClean="0"/>
            <a:t>, non lo nascondono, ma lo utilizzano per il bene di tutta la comunità in uno stile sinodale. Una Chiesa a cerchi concentrici riscopre nella fede il ruolo dei fedeli laici, dei presbiteri, dei diaconi, dei religiosi e delle religiose, del Vescovo e del Papa e non fa confusione perché sa che il cuore dei cerchi - il primo cerchio - è il Signore».</a:t>
          </a:r>
        </a:p>
        <a:p>
          <a:pPr lvl="0" algn="r" defTabSz="844550" rtl="0">
            <a:lnSpc>
              <a:spcPct val="90000"/>
            </a:lnSpc>
            <a:spcBef>
              <a:spcPct val="0"/>
            </a:spcBef>
            <a:spcAft>
              <a:spcPct val="35000"/>
            </a:spcAft>
          </a:pPr>
          <a:r>
            <a:rPr lang="it-IT" sz="1900" b="0" i="1" kern="1200" dirty="0" err="1" smtClean="0"/>
            <a:t>Mons</a:t>
          </a:r>
          <a:r>
            <a:rPr lang="it-IT" sz="1900" b="0" i="1" kern="1200" dirty="0" smtClean="0"/>
            <a:t>. Giuseppe Giudice</a:t>
          </a:r>
        </a:p>
        <a:p>
          <a:pPr lvl="0" algn="r" defTabSz="844550" rtl="0">
            <a:lnSpc>
              <a:spcPct val="90000"/>
            </a:lnSpc>
            <a:spcBef>
              <a:spcPct val="0"/>
            </a:spcBef>
            <a:spcAft>
              <a:spcPct val="35000"/>
            </a:spcAft>
          </a:pPr>
          <a:r>
            <a:rPr lang="it-IT" sz="1900" b="0" i="1" kern="1200" dirty="0" smtClean="0"/>
            <a:t>Quattro passi insieme</a:t>
          </a:r>
        </a:p>
      </dsp:txBody>
      <dsp:txXfrm>
        <a:off x="177892" y="177898"/>
        <a:ext cx="10536334" cy="32883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5918E-CE80-4A3E-BEE7-14A20C819A14}">
      <dsp:nvSpPr>
        <dsp:cNvPr id="0" name=""/>
        <dsp:cNvSpPr/>
      </dsp:nvSpPr>
      <dsp:spPr>
        <a:xfrm rot="10800000">
          <a:off x="1179693" y="1068"/>
          <a:ext cx="8932493" cy="383134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524" tIns="91440" rIns="170688" bIns="91440" numCol="1" spcCol="1270" anchor="ctr" anchorCtr="0">
          <a:noAutofit/>
        </a:bodyPr>
        <a:lstStyle/>
        <a:p>
          <a:pPr lvl="0" algn="just" defTabSz="1066800" rtl="0">
            <a:lnSpc>
              <a:spcPct val="90000"/>
            </a:lnSpc>
            <a:spcBef>
              <a:spcPct val="0"/>
            </a:spcBef>
            <a:spcAft>
              <a:spcPct val="35000"/>
            </a:spcAft>
          </a:pPr>
          <a:r>
            <a:rPr lang="it-IT" sz="2400" b="0" i="0" kern="1200" dirty="0" smtClean="0"/>
            <a:t>«Mi piace una Chiesa italiana inquieta, sempre più vicina agli abbandonati, ai dimenticati, agli imperfetti. Desidero una Chiesa lieta con il volto di mamma, che comprende, accompagna, accarezza. Sognate anche voi questa Chiesa, credete in essa, innovate con libertà». </a:t>
          </a:r>
        </a:p>
        <a:p>
          <a:pPr lvl="0" algn="r" defTabSz="1066800" rtl="0">
            <a:lnSpc>
              <a:spcPct val="90000"/>
            </a:lnSpc>
            <a:spcBef>
              <a:spcPct val="0"/>
            </a:spcBef>
            <a:spcAft>
              <a:spcPct val="35000"/>
            </a:spcAft>
          </a:pPr>
          <a:r>
            <a:rPr lang="it-IT" sz="2000" b="0" i="1" kern="1200" dirty="0" smtClean="0"/>
            <a:t>Papa Francesco </a:t>
          </a:r>
        </a:p>
        <a:p>
          <a:pPr lvl="0" algn="r" defTabSz="1066800" rtl="0">
            <a:lnSpc>
              <a:spcPct val="90000"/>
            </a:lnSpc>
            <a:spcBef>
              <a:spcPct val="0"/>
            </a:spcBef>
            <a:spcAft>
              <a:spcPct val="35000"/>
            </a:spcAft>
          </a:pPr>
          <a:r>
            <a:rPr lang="it-IT" sz="2000" b="0" i="1" kern="1200" dirty="0" smtClean="0"/>
            <a:t>Discorso ai delegati al V Convegno Ecclesiale Nazionale di Firenze</a:t>
          </a:r>
          <a:endParaRPr lang="it-IT" sz="2000" i="1" kern="1200" dirty="0"/>
        </a:p>
      </dsp:txBody>
      <dsp:txXfrm rot="10800000">
        <a:off x="2137529" y="1068"/>
        <a:ext cx="7974657" cy="3831343"/>
      </dsp:txXfrm>
    </dsp:sp>
    <dsp:sp modelId="{3E5B3A96-1C95-4F5B-9501-688C90B94AFA}">
      <dsp:nvSpPr>
        <dsp:cNvPr id="0" name=""/>
        <dsp:cNvSpPr/>
      </dsp:nvSpPr>
      <dsp:spPr>
        <a:xfrm>
          <a:off x="0" y="228974"/>
          <a:ext cx="3291645" cy="32916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D5C9F-C170-48D6-A76A-D3B73D321FE5}">
      <dsp:nvSpPr>
        <dsp:cNvPr id="0" name=""/>
        <dsp:cNvSpPr/>
      </dsp:nvSpPr>
      <dsp:spPr>
        <a:xfrm rot="10800000">
          <a:off x="965704" y="53787"/>
          <a:ext cx="7870335" cy="4262718"/>
        </a:xfrm>
        <a:prstGeom prst="homePlat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689" tIns="83820" rIns="156464" bIns="83820" numCol="1" spcCol="1270" anchor="ctr" anchorCtr="0">
          <a:noAutofit/>
        </a:bodyPr>
        <a:lstStyle/>
        <a:p>
          <a:pPr lvl="0" algn="l" defTabSz="977900" rtl="0">
            <a:lnSpc>
              <a:spcPct val="90000"/>
            </a:lnSpc>
            <a:spcBef>
              <a:spcPct val="0"/>
            </a:spcBef>
            <a:spcAft>
              <a:spcPct val="35000"/>
            </a:spcAft>
          </a:pPr>
          <a:r>
            <a:rPr lang="it-IT" sz="2200" b="0" i="0" kern="1200" dirty="0" smtClean="0"/>
            <a:t>«È mio desiderio rafforzare il compito della Segreteria pastorale che, con competenza ed eleganza, dopo aver ascoltato i desideri della nostra gente, dovrà coordinare le varie iniziative di cui è ricca la nostra diocesi e scegliere, con oculato discernimento, quali sono quelle attività che possono avere il timbro diocesano». </a:t>
          </a:r>
        </a:p>
        <a:p>
          <a:pPr lvl="0" algn="r" defTabSz="977900" rtl="0">
            <a:lnSpc>
              <a:spcPct val="90000"/>
            </a:lnSpc>
            <a:spcBef>
              <a:spcPct val="0"/>
            </a:spcBef>
            <a:spcAft>
              <a:spcPct val="35000"/>
            </a:spcAft>
          </a:pPr>
          <a:r>
            <a:rPr lang="it-IT" sz="1400" b="0" i="1" kern="1200" dirty="0" err="1" smtClean="0"/>
            <a:t>Mons</a:t>
          </a:r>
          <a:r>
            <a:rPr lang="it-IT" sz="1400" b="0" i="1" kern="1200" dirty="0" smtClean="0"/>
            <a:t>. Giuseppe Giudice </a:t>
          </a:r>
        </a:p>
        <a:p>
          <a:pPr lvl="0" algn="r" defTabSz="977900" rtl="0">
            <a:lnSpc>
              <a:spcPct val="90000"/>
            </a:lnSpc>
            <a:spcBef>
              <a:spcPct val="0"/>
            </a:spcBef>
            <a:spcAft>
              <a:spcPct val="35000"/>
            </a:spcAft>
          </a:pPr>
          <a:r>
            <a:rPr lang="it-IT" sz="1400" b="0" i="1" kern="1200" dirty="0" smtClean="0"/>
            <a:t>Nota pastorale sul significato e </a:t>
          </a:r>
        </a:p>
        <a:p>
          <a:pPr lvl="0" algn="r" defTabSz="977900" rtl="0">
            <a:lnSpc>
              <a:spcPct val="90000"/>
            </a:lnSpc>
            <a:spcBef>
              <a:spcPct val="0"/>
            </a:spcBef>
            <a:spcAft>
              <a:spcPct val="35000"/>
            </a:spcAft>
          </a:pPr>
          <a:r>
            <a:rPr lang="it-IT" sz="1400" b="0" i="1" kern="1200" dirty="0" smtClean="0"/>
            <a:t>sui compiti della Curia diocesana</a:t>
          </a:r>
          <a:endParaRPr lang="it-IT" sz="1400" kern="1200" dirty="0"/>
        </a:p>
      </dsp:txBody>
      <dsp:txXfrm rot="10800000">
        <a:off x="2031383" y="53787"/>
        <a:ext cx="6804656" cy="4262718"/>
      </dsp:txXfrm>
    </dsp:sp>
    <dsp:sp modelId="{1960C7AE-AF66-4AF1-B275-89E9FD133530}">
      <dsp:nvSpPr>
        <dsp:cNvPr id="0" name=""/>
        <dsp:cNvSpPr/>
      </dsp:nvSpPr>
      <dsp:spPr>
        <a:xfrm>
          <a:off x="174971" y="625640"/>
          <a:ext cx="3065248" cy="30652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20D5-C63E-4D1A-B29C-E53622E6B5E8}">
      <dsp:nvSpPr>
        <dsp:cNvPr id="0" name=""/>
        <dsp:cNvSpPr/>
      </dsp:nvSpPr>
      <dsp:spPr>
        <a:xfrm>
          <a:off x="0" y="393069"/>
          <a:ext cx="8761413"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7BA27-2307-41FE-8240-23ADF191B546}">
      <dsp:nvSpPr>
        <dsp:cNvPr id="0" name=""/>
        <dsp:cNvSpPr/>
      </dsp:nvSpPr>
      <dsp:spPr>
        <a:xfrm>
          <a:off x="438070" y="9309"/>
          <a:ext cx="6132989"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l" defTabSz="1155700">
            <a:lnSpc>
              <a:spcPct val="90000"/>
            </a:lnSpc>
            <a:spcBef>
              <a:spcPct val="0"/>
            </a:spcBef>
            <a:spcAft>
              <a:spcPct val="35000"/>
            </a:spcAft>
          </a:pPr>
          <a:r>
            <a:rPr lang="it-IT" sz="2600" kern="1200" dirty="0" smtClean="0"/>
            <a:t>Parrocchie: 38</a:t>
          </a:r>
          <a:endParaRPr lang="it-IT" sz="2600" kern="1200" dirty="0"/>
        </a:p>
      </dsp:txBody>
      <dsp:txXfrm>
        <a:off x="475537" y="46776"/>
        <a:ext cx="6058055" cy="692586"/>
      </dsp:txXfrm>
    </dsp:sp>
    <dsp:sp modelId="{BADE6729-CDCC-4BE9-BFDD-EF8DBEA97BF9}">
      <dsp:nvSpPr>
        <dsp:cNvPr id="0" name=""/>
        <dsp:cNvSpPr/>
      </dsp:nvSpPr>
      <dsp:spPr>
        <a:xfrm>
          <a:off x="0" y="1572430"/>
          <a:ext cx="8761413"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926D6-218C-49B8-87CA-6D7781EBFB82}">
      <dsp:nvSpPr>
        <dsp:cNvPr id="0" name=""/>
        <dsp:cNvSpPr/>
      </dsp:nvSpPr>
      <dsp:spPr>
        <a:xfrm>
          <a:off x="438070" y="1188670"/>
          <a:ext cx="6132989"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l" defTabSz="1155700">
            <a:lnSpc>
              <a:spcPct val="90000"/>
            </a:lnSpc>
            <a:spcBef>
              <a:spcPct val="0"/>
            </a:spcBef>
            <a:spcAft>
              <a:spcPct val="35000"/>
            </a:spcAft>
          </a:pPr>
          <a:r>
            <a:rPr lang="it-IT" sz="2600" kern="1200" dirty="0" smtClean="0"/>
            <a:t>Delegati: 171 prima, 193 dopo</a:t>
          </a:r>
          <a:endParaRPr lang="it-IT" sz="2600" kern="1200" dirty="0"/>
        </a:p>
      </dsp:txBody>
      <dsp:txXfrm>
        <a:off x="475537" y="1226137"/>
        <a:ext cx="6058055" cy="692586"/>
      </dsp:txXfrm>
    </dsp:sp>
    <dsp:sp modelId="{FDEC56E6-27AE-43B8-AE0D-FEE7DD7A7474}">
      <dsp:nvSpPr>
        <dsp:cNvPr id="0" name=""/>
        <dsp:cNvSpPr/>
      </dsp:nvSpPr>
      <dsp:spPr>
        <a:xfrm>
          <a:off x="0" y="2751790"/>
          <a:ext cx="8761413"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E256E-C387-4401-934C-1415EE7B09C9}">
      <dsp:nvSpPr>
        <dsp:cNvPr id="0" name=""/>
        <dsp:cNvSpPr/>
      </dsp:nvSpPr>
      <dsp:spPr>
        <a:xfrm>
          <a:off x="438070" y="2368030"/>
          <a:ext cx="6132989"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12" tIns="0" rIns="231812" bIns="0" numCol="1" spcCol="1270" anchor="ctr" anchorCtr="0">
          <a:noAutofit/>
        </a:bodyPr>
        <a:lstStyle/>
        <a:p>
          <a:pPr lvl="0" algn="l" defTabSz="1155700">
            <a:lnSpc>
              <a:spcPct val="90000"/>
            </a:lnSpc>
            <a:spcBef>
              <a:spcPct val="0"/>
            </a:spcBef>
            <a:spcAft>
              <a:spcPct val="35000"/>
            </a:spcAft>
          </a:pPr>
          <a:r>
            <a:rPr lang="it-IT" sz="2600" kern="1200" dirty="0" smtClean="0"/>
            <a:t>Verbali: 16 + 4 fuori tempo</a:t>
          </a:r>
          <a:endParaRPr lang="it-IT" sz="2600" kern="1200" dirty="0"/>
        </a:p>
      </dsp:txBody>
      <dsp:txXfrm>
        <a:off x="475537" y="2405497"/>
        <a:ext cx="6058055"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8B427-B947-46F8-9AEC-5FF80FB5E7C1}">
      <dsp:nvSpPr>
        <dsp:cNvPr id="0" name=""/>
        <dsp:cNvSpPr/>
      </dsp:nvSpPr>
      <dsp:spPr>
        <a:xfrm>
          <a:off x="0" y="0"/>
          <a:ext cx="3416300" cy="3416300"/>
        </a:xfrm>
        <a:prstGeom prst="pie">
          <a:avLst>
            <a:gd name="adj1" fmla="val 5400000"/>
            <a:gd name="adj2" fmla="val 1620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E2BEBC1-58D3-469F-823B-1D9E7672568F}">
      <dsp:nvSpPr>
        <dsp:cNvPr id="0" name=""/>
        <dsp:cNvSpPr/>
      </dsp:nvSpPr>
      <dsp:spPr>
        <a:xfrm>
          <a:off x="1708150" y="0"/>
          <a:ext cx="7053262" cy="3416300"/>
        </a:xfrm>
        <a:prstGeom prst="rect">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b="0" i="0" kern="1200" dirty="0" smtClean="0"/>
            <a:t>«A tale Chiesa i delegati danno volto, esercizio concreto di quella </a:t>
          </a:r>
          <a:r>
            <a:rPr lang="it-IT" sz="3200" b="0" i="0" kern="1200" dirty="0" err="1" smtClean="0"/>
            <a:t>sinodalità</a:t>
          </a:r>
          <a:r>
            <a:rPr lang="it-IT" sz="3200" b="0" i="0" kern="1200" dirty="0" smtClean="0"/>
            <a:t> su cui si era soffermato il papa. I partecipanti sono disposti intorno a tavoli rotondi: vescovi, consacrati e laici di diversa età». </a:t>
          </a:r>
        </a:p>
        <a:p>
          <a:pPr lvl="0" algn="r" defTabSz="1422400" rtl="0">
            <a:lnSpc>
              <a:spcPct val="90000"/>
            </a:lnSpc>
            <a:spcBef>
              <a:spcPct val="0"/>
            </a:spcBef>
            <a:spcAft>
              <a:spcPct val="35000"/>
            </a:spcAft>
          </a:pPr>
          <a:r>
            <a:rPr lang="it-IT" sz="2000" b="0" i="1" kern="1200" dirty="0" smtClean="0"/>
            <a:t>Sognate anche voi questa Chiesa </a:t>
          </a:r>
          <a:endParaRPr lang="it-IT" sz="2000" kern="1200" dirty="0"/>
        </a:p>
      </dsp:txBody>
      <dsp:txXfrm>
        <a:off x="1708150" y="0"/>
        <a:ext cx="7053262" cy="34163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6/16/2016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6/16/2016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6/16/2016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6/16/2016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6/16/2016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6/16/2016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6/16/2016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Sosta Ecclesiale</a:t>
            </a:r>
            <a:endParaRPr lang="it-IT" dirty="0"/>
          </a:p>
        </p:txBody>
      </p:sp>
      <p:sp>
        <p:nvSpPr>
          <p:cNvPr id="3" name="Sottotitolo 2"/>
          <p:cNvSpPr>
            <a:spLocks noGrp="1"/>
          </p:cNvSpPr>
          <p:nvPr>
            <p:ph type="subTitle" idx="1"/>
          </p:nvPr>
        </p:nvSpPr>
        <p:spPr/>
        <p:txBody>
          <a:bodyPr/>
          <a:lstStyle/>
          <a:p>
            <a:r>
              <a:rPr lang="it-IT" dirty="0" smtClean="0"/>
              <a:t>16-17 giugno 2016</a:t>
            </a:r>
            <a:endParaRPr lang="it-IT" dirty="0"/>
          </a:p>
        </p:txBody>
      </p:sp>
    </p:spTree>
    <p:extLst>
      <p:ext uri="{BB962C8B-B14F-4D97-AF65-F5344CB8AC3E}">
        <p14:creationId xmlns:p14="http://schemas.microsoft.com/office/powerpoint/2010/main" val="130489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Esercizio concreto di </a:t>
            </a:r>
            <a:r>
              <a:rPr lang="it-IT" dirty="0" err="1" smtClean="0"/>
              <a:t>sinodalità</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432052805"/>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8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Proposte dai tavoli di lavoro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138888960"/>
              </p:ext>
            </p:extLst>
          </p:nvPr>
        </p:nvGraphicFramePr>
        <p:xfrm>
          <a:off x="1155700" y="2603500"/>
          <a:ext cx="87614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835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smtClean="0"/>
              <a:t>Linguaggio</a:t>
            </a:r>
            <a:endParaRPr lang="it-IT" sz="48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475478797"/>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210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5" y="820271"/>
            <a:ext cx="8761411" cy="860361"/>
          </a:xfrm>
        </p:spPr>
        <p:txBody>
          <a:bodyPr/>
          <a:lstStyle/>
          <a:p>
            <a:pPr algn="ctr"/>
            <a:r>
              <a:rPr lang="it-IT" sz="4400" dirty="0" smtClean="0"/>
              <a:t>Composizione del CPP</a:t>
            </a:r>
            <a:br>
              <a:rPr lang="it-IT" sz="4400" dirty="0" smtClean="0"/>
            </a:br>
            <a:r>
              <a:rPr lang="it-IT" sz="4400" dirty="0" smtClean="0"/>
              <a:t>Statuto</a:t>
            </a:r>
            <a:endParaRPr lang="it-IT" sz="4400"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307544943"/>
              </p:ext>
            </p:extLst>
          </p:nvPr>
        </p:nvGraphicFramePr>
        <p:xfrm>
          <a:off x="927847" y="2178425"/>
          <a:ext cx="9654988" cy="4491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29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5400" dirty="0" smtClean="0"/>
              <a:t>Soglia d’età</a:t>
            </a:r>
            <a:endParaRPr lang="it-IT" sz="54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010719467"/>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28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400" dirty="0" smtClean="0"/>
              <a:t/>
            </a:r>
            <a:br>
              <a:rPr lang="it-IT" sz="4400" dirty="0" smtClean="0"/>
            </a:br>
            <a:r>
              <a:rPr lang="it-IT" sz="4400" dirty="0" smtClean="0"/>
              <a:t>Composizione </a:t>
            </a:r>
            <a:r>
              <a:rPr lang="it-IT" sz="4400" dirty="0"/>
              <a:t>del </a:t>
            </a:r>
            <a:r>
              <a:rPr lang="it-IT" sz="4400" dirty="0" smtClean="0"/>
              <a:t>CPP</a:t>
            </a:r>
            <a:br>
              <a:rPr lang="it-IT" sz="4400" dirty="0" smtClean="0"/>
            </a:br>
            <a:r>
              <a:rPr lang="it-IT" sz="4400" dirty="0" smtClean="0"/>
              <a:t>Regolamento</a:t>
            </a:r>
            <a:r>
              <a:rPr lang="it-IT" sz="4400" dirty="0"/>
              <a:t/>
            </a:r>
            <a:br>
              <a:rPr lang="it-IT" sz="4400" dirty="0"/>
            </a:br>
            <a:endParaRPr lang="it-IT" sz="44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714545212"/>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70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smtClean="0"/>
              <a:t>Funzionamento CPP</a:t>
            </a:r>
            <a:endParaRPr lang="it-IT" sz="48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387215360"/>
              </p:ext>
            </p:extLst>
          </p:nvPr>
        </p:nvGraphicFramePr>
        <p:xfrm>
          <a:off x="349625" y="2460813"/>
          <a:ext cx="10932458" cy="396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76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Sosta Ecclesiale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88697105"/>
              </p:ext>
            </p:extLst>
          </p:nvPr>
        </p:nvGraphicFramePr>
        <p:xfrm>
          <a:off x="1154953" y="2635624"/>
          <a:ext cx="8761413" cy="383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4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Una Chiesa a cerchi concentrici</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988492956"/>
              </p:ext>
            </p:extLst>
          </p:nvPr>
        </p:nvGraphicFramePr>
        <p:xfrm>
          <a:off x="470647" y="2380129"/>
          <a:ext cx="10892118" cy="3644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06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400" dirty="0" smtClean="0"/>
              <a:t>«Innovate con libertà»</a:t>
            </a:r>
            <a:endParaRPr lang="it-IT" sz="44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442057080"/>
              </p:ext>
            </p:extLst>
          </p:nvPr>
        </p:nvGraphicFramePr>
        <p:xfrm>
          <a:off x="632012" y="2528047"/>
          <a:ext cx="10112187" cy="383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38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6600" dirty="0" err="1" smtClean="0"/>
              <a:t>Sinodalità</a:t>
            </a:r>
            <a:endParaRPr lang="it-IT" sz="6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251575691"/>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98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Sognate anche voi questa Chiesa</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66546854"/>
              </p:ext>
            </p:extLst>
          </p:nvPr>
        </p:nvGraphicFramePr>
        <p:xfrm>
          <a:off x="1706284"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2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Per un metodo sinodale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277361915"/>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63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contributo dei battezzati</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112881135"/>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43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Sinodalità</a:t>
            </a:r>
            <a:r>
              <a:rPr lang="it-IT" dirty="0" smtClean="0"/>
              <a:t> permanente</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590428621"/>
              </p:ext>
            </p:extLst>
          </p:nvPr>
        </p:nvGraphicFramePr>
        <p:xfrm>
          <a:off x="1331259" y="2581835"/>
          <a:ext cx="8867496" cy="376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85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Sinodalità</a:t>
            </a:r>
            <a:r>
              <a:rPr lang="it-IT" dirty="0" smtClean="0"/>
              <a:t> permanente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89708139"/>
              </p:ext>
            </p:extLst>
          </p:nvPr>
        </p:nvGraphicFramePr>
        <p:xfrm>
          <a:off x="1154955" y="2603500"/>
          <a:ext cx="87614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70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Segreteria Pastorale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410399657"/>
              </p:ext>
            </p:extLst>
          </p:nvPr>
        </p:nvGraphicFramePr>
        <p:xfrm>
          <a:off x="1154953" y="2380129"/>
          <a:ext cx="9158940" cy="4370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55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a:t>
            </a:r>
            <a:r>
              <a:rPr lang="it-IT" i="1" dirty="0" smtClean="0"/>
              <a:t>numeri</a:t>
            </a:r>
            <a:r>
              <a:rPr lang="it-IT" dirty="0" smtClean="0"/>
              <a:t> della </a:t>
            </a:r>
            <a:r>
              <a:rPr lang="it-IT" dirty="0" err="1" smtClean="0"/>
              <a:t>sinodalità</a:t>
            </a:r>
            <a:endParaRPr lang="it-IT" dirty="0"/>
          </a:p>
        </p:txBody>
      </p:sp>
      <p:graphicFrame>
        <p:nvGraphicFramePr>
          <p:cNvPr id="19" name="Segnaposto contenuto 18"/>
          <p:cNvGraphicFramePr>
            <a:graphicFrameLocks noGrp="1"/>
          </p:cNvGraphicFramePr>
          <p:nvPr>
            <p:ph idx="1"/>
            <p:extLst>
              <p:ext uri="{D42A27DB-BD31-4B8C-83A1-F6EECF244321}">
                <p14:modId xmlns:p14="http://schemas.microsoft.com/office/powerpoint/2010/main" val="215807277"/>
              </p:ext>
            </p:extLst>
          </p:nvPr>
        </p:nvGraphicFramePr>
        <p:xfrm>
          <a:off x="1155700" y="2603500"/>
          <a:ext cx="87614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275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119</TotalTime>
  <Words>886</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Century Gothic</vt:lpstr>
      <vt:lpstr>Wingdings 3</vt:lpstr>
      <vt:lpstr>Sala riunioni ione</vt:lpstr>
      <vt:lpstr>Sosta Ecclesiale</vt:lpstr>
      <vt:lpstr>Sinodalità</vt:lpstr>
      <vt:lpstr>Sognate anche voi questa Chiesa</vt:lpstr>
      <vt:lpstr>Per un metodo sinodale</vt:lpstr>
      <vt:lpstr>Il contributo dei battezzati</vt:lpstr>
      <vt:lpstr>Sinodalità permanente</vt:lpstr>
      <vt:lpstr>Sinodalità permanente</vt:lpstr>
      <vt:lpstr>La Segreteria Pastorale</vt:lpstr>
      <vt:lpstr>I numeri della sinodalità</vt:lpstr>
      <vt:lpstr>Esercizio concreto di sinodalità</vt:lpstr>
      <vt:lpstr>Proposte dai tavoli di lavoro</vt:lpstr>
      <vt:lpstr>Linguaggio</vt:lpstr>
      <vt:lpstr>Composizione del CPP Statuto</vt:lpstr>
      <vt:lpstr>Soglia d’età</vt:lpstr>
      <vt:lpstr> Composizione del CPP Regolamento </vt:lpstr>
      <vt:lpstr>Funzionamento CPP</vt:lpstr>
      <vt:lpstr>Sosta Ecclesiale</vt:lpstr>
      <vt:lpstr>Una Chiesa a cerchi concentrici</vt:lpstr>
      <vt:lpstr>«Innovate con libertà»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Sosta Ecclesiale</dc:title>
  <dc:creator>Mariarosaria Petti</dc:creator>
  <cp:lastModifiedBy>Mariarosaria Petti</cp:lastModifiedBy>
  <cp:revision>12</cp:revision>
  <dcterms:created xsi:type="dcterms:W3CDTF">2016-06-10T15:49:12Z</dcterms:created>
  <dcterms:modified xsi:type="dcterms:W3CDTF">2016-06-16T15:11:24Z</dcterms:modified>
</cp:coreProperties>
</file>